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528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rgbClr val="FFBF33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rgbClr val="FFBF33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934203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0" y="47624"/>
                </a:moveTo>
                <a:lnTo>
                  <a:pt x="0" y="0"/>
                </a:lnTo>
                <a:lnTo>
                  <a:pt x="18288001" y="0"/>
                </a:lnTo>
                <a:lnTo>
                  <a:pt x="18288001" y="47624"/>
                </a:lnTo>
                <a:lnTo>
                  <a:pt x="0" y="47624"/>
                </a:lnTo>
                <a:close/>
              </a:path>
            </a:pathLst>
          </a:custGeom>
          <a:solidFill>
            <a:srgbClr val="D995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rgbClr val="FFBF33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28331" y="2577026"/>
            <a:ext cx="2394585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0" i="0">
                <a:solidFill>
                  <a:srgbClr val="FFBF33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59815" y="3972277"/>
            <a:ext cx="9792969" cy="3509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460867"/>
            <a:ext cx="114300" cy="4826635"/>
            <a:chOff x="1028700" y="5460867"/>
            <a:chExt cx="114300" cy="4826635"/>
          </a:xfrm>
        </p:grpSpPr>
        <p:sp>
          <p:nvSpPr>
            <p:cNvPr id="3" name="object 3"/>
            <p:cNvSpPr/>
            <p:nvPr/>
          </p:nvSpPr>
          <p:spPr>
            <a:xfrm>
              <a:off x="1028700" y="5460867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3886" y="5460867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31"/>
                  </a:lnTo>
                  <a:lnTo>
                    <a:pt x="0" y="4826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1088296" y="1028578"/>
            <a:ext cx="5807075" cy="8051165"/>
            <a:chOff x="11088296" y="1028578"/>
            <a:chExt cx="5807075" cy="8051165"/>
          </a:xfrm>
        </p:grpSpPr>
        <p:sp>
          <p:nvSpPr>
            <p:cNvPr id="6" name="object 6"/>
            <p:cNvSpPr/>
            <p:nvPr/>
          </p:nvSpPr>
          <p:spPr>
            <a:xfrm>
              <a:off x="11133485" y="1091036"/>
              <a:ext cx="5699760" cy="7943215"/>
            </a:xfrm>
            <a:custGeom>
              <a:avLst/>
              <a:gdLst/>
              <a:ahLst/>
              <a:cxnLst/>
              <a:rect l="l" t="t" r="r" b="b"/>
              <a:pathLst>
                <a:path w="5699759" h="7943215">
                  <a:moveTo>
                    <a:pt x="5359626" y="7943210"/>
                  </a:moveTo>
                  <a:lnTo>
                    <a:pt x="339644" y="7943210"/>
                  </a:lnTo>
                  <a:lnTo>
                    <a:pt x="293686" y="7940126"/>
                  </a:lnTo>
                  <a:lnTo>
                    <a:pt x="249567" y="7931139"/>
                  </a:lnTo>
                  <a:lnTo>
                    <a:pt x="207698" y="7916644"/>
                  </a:lnTo>
                  <a:lnTo>
                    <a:pt x="168491" y="7897034"/>
                  </a:lnTo>
                  <a:lnTo>
                    <a:pt x="132357" y="7872707"/>
                  </a:lnTo>
                  <a:lnTo>
                    <a:pt x="99707" y="7844056"/>
                  </a:lnTo>
                  <a:lnTo>
                    <a:pt x="70952" y="7811476"/>
                  </a:lnTo>
                  <a:lnTo>
                    <a:pt x="46503" y="7775363"/>
                  </a:lnTo>
                  <a:lnTo>
                    <a:pt x="26772" y="7736111"/>
                  </a:lnTo>
                  <a:lnTo>
                    <a:pt x="12169" y="7694116"/>
                  </a:lnTo>
                  <a:lnTo>
                    <a:pt x="3105" y="7649773"/>
                  </a:lnTo>
                  <a:lnTo>
                    <a:pt x="0" y="7603573"/>
                  </a:lnTo>
                  <a:lnTo>
                    <a:pt x="0" y="339635"/>
                  </a:lnTo>
                  <a:lnTo>
                    <a:pt x="3105" y="293436"/>
                  </a:lnTo>
                  <a:lnTo>
                    <a:pt x="12169" y="249092"/>
                  </a:lnTo>
                  <a:lnTo>
                    <a:pt x="26772" y="207097"/>
                  </a:lnTo>
                  <a:lnTo>
                    <a:pt x="46503" y="167846"/>
                  </a:lnTo>
                  <a:lnTo>
                    <a:pt x="70952" y="131733"/>
                  </a:lnTo>
                  <a:lnTo>
                    <a:pt x="99707" y="99153"/>
                  </a:lnTo>
                  <a:lnTo>
                    <a:pt x="132357" y="70502"/>
                  </a:lnTo>
                  <a:lnTo>
                    <a:pt x="168491" y="46175"/>
                  </a:lnTo>
                  <a:lnTo>
                    <a:pt x="207698" y="26566"/>
                  </a:lnTo>
                  <a:lnTo>
                    <a:pt x="249567" y="12070"/>
                  </a:lnTo>
                  <a:lnTo>
                    <a:pt x="293686" y="3083"/>
                  </a:lnTo>
                  <a:lnTo>
                    <a:pt x="339644" y="0"/>
                  </a:lnTo>
                  <a:lnTo>
                    <a:pt x="5359626" y="0"/>
                  </a:lnTo>
                  <a:lnTo>
                    <a:pt x="5405911" y="3083"/>
                  </a:lnTo>
                  <a:lnTo>
                    <a:pt x="5450244" y="12070"/>
                  </a:lnTo>
                  <a:lnTo>
                    <a:pt x="5492229" y="26566"/>
                  </a:lnTo>
                  <a:lnTo>
                    <a:pt x="5531471" y="46175"/>
                  </a:lnTo>
                  <a:lnTo>
                    <a:pt x="5567575" y="70502"/>
                  </a:lnTo>
                  <a:lnTo>
                    <a:pt x="5600147" y="99154"/>
                  </a:lnTo>
                  <a:lnTo>
                    <a:pt x="5628791" y="131733"/>
                  </a:lnTo>
                  <a:lnTo>
                    <a:pt x="5653113" y="167846"/>
                  </a:lnTo>
                  <a:lnTo>
                    <a:pt x="5672717" y="207098"/>
                  </a:lnTo>
                  <a:lnTo>
                    <a:pt x="5687209" y="249093"/>
                  </a:lnTo>
                  <a:lnTo>
                    <a:pt x="5690102" y="263371"/>
                  </a:lnTo>
                  <a:lnTo>
                    <a:pt x="394175" y="263371"/>
                  </a:lnTo>
                  <a:lnTo>
                    <a:pt x="345779" y="273208"/>
                  </a:lnTo>
                  <a:lnTo>
                    <a:pt x="306146" y="299993"/>
                  </a:lnTo>
                  <a:lnTo>
                    <a:pt x="279368" y="339635"/>
                  </a:lnTo>
                  <a:lnTo>
                    <a:pt x="269533" y="388043"/>
                  </a:lnTo>
                  <a:lnTo>
                    <a:pt x="269533" y="7555165"/>
                  </a:lnTo>
                  <a:lnTo>
                    <a:pt x="279368" y="7603573"/>
                  </a:lnTo>
                  <a:lnTo>
                    <a:pt x="306146" y="7643215"/>
                  </a:lnTo>
                  <a:lnTo>
                    <a:pt x="345779" y="7670001"/>
                  </a:lnTo>
                  <a:lnTo>
                    <a:pt x="394175" y="7679838"/>
                  </a:lnTo>
                  <a:lnTo>
                    <a:pt x="5690006" y="7679838"/>
                  </a:lnTo>
                  <a:lnTo>
                    <a:pt x="5687209" y="7693576"/>
                  </a:lnTo>
                  <a:lnTo>
                    <a:pt x="5672717" y="7735454"/>
                  </a:lnTo>
                  <a:lnTo>
                    <a:pt x="5653113" y="7774671"/>
                  </a:lnTo>
                  <a:lnTo>
                    <a:pt x="5628791" y="7810813"/>
                  </a:lnTo>
                  <a:lnTo>
                    <a:pt x="5600147" y="7843471"/>
                  </a:lnTo>
                  <a:lnTo>
                    <a:pt x="5567575" y="7872233"/>
                  </a:lnTo>
                  <a:lnTo>
                    <a:pt x="5531471" y="7896688"/>
                  </a:lnTo>
                  <a:lnTo>
                    <a:pt x="5492229" y="7916424"/>
                  </a:lnTo>
                  <a:lnTo>
                    <a:pt x="5450244" y="7931031"/>
                  </a:lnTo>
                  <a:lnTo>
                    <a:pt x="5405911" y="7940096"/>
                  </a:lnTo>
                  <a:lnTo>
                    <a:pt x="5359626" y="7943210"/>
                  </a:lnTo>
                  <a:close/>
                </a:path>
                <a:path w="5699759" h="7943215">
                  <a:moveTo>
                    <a:pt x="5690006" y="7679838"/>
                  </a:moveTo>
                  <a:lnTo>
                    <a:pt x="5305095" y="7679838"/>
                  </a:lnTo>
                  <a:lnTo>
                    <a:pt x="5353491" y="7670001"/>
                  </a:lnTo>
                  <a:lnTo>
                    <a:pt x="5393123" y="7643215"/>
                  </a:lnTo>
                  <a:lnTo>
                    <a:pt x="5419902" y="7603573"/>
                  </a:lnTo>
                  <a:lnTo>
                    <a:pt x="5429737" y="7555165"/>
                  </a:lnTo>
                  <a:lnTo>
                    <a:pt x="5431295" y="7555165"/>
                  </a:lnTo>
                  <a:lnTo>
                    <a:pt x="5431295" y="388043"/>
                  </a:lnTo>
                  <a:lnTo>
                    <a:pt x="5421460" y="339635"/>
                  </a:lnTo>
                  <a:lnTo>
                    <a:pt x="5394681" y="299993"/>
                  </a:lnTo>
                  <a:lnTo>
                    <a:pt x="5355049" y="273208"/>
                  </a:lnTo>
                  <a:lnTo>
                    <a:pt x="5306652" y="263371"/>
                  </a:lnTo>
                  <a:lnTo>
                    <a:pt x="5690102" y="263371"/>
                  </a:lnTo>
                  <a:lnTo>
                    <a:pt x="5696194" y="293436"/>
                  </a:lnTo>
                  <a:lnTo>
                    <a:pt x="5699270" y="339635"/>
                  </a:lnTo>
                  <a:lnTo>
                    <a:pt x="5699270" y="7603573"/>
                  </a:lnTo>
                  <a:lnTo>
                    <a:pt x="5696194" y="7649446"/>
                  </a:lnTo>
                  <a:lnTo>
                    <a:pt x="5690006" y="76798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88296" y="1048959"/>
              <a:ext cx="5786755" cy="8030845"/>
            </a:xfrm>
            <a:custGeom>
              <a:avLst/>
              <a:gdLst/>
              <a:ahLst/>
              <a:cxnLst/>
              <a:rect l="l" t="t" r="r" b="b"/>
              <a:pathLst>
                <a:path w="5786755" h="8030845">
                  <a:moveTo>
                    <a:pt x="5392351" y="8030480"/>
                  </a:moveTo>
                  <a:lnTo>
                    <a:pt x="394182" y="8030480"/>
                  </a:lnTo>
                  <a:lnTo>
                    <a:pt x="344653" y="8027415"/>
                  </a:lnTo>
                  <a:lnTo>
                    <a:pt x="296984" y="8018464"/>
                  </a:lnTo>
                  <a:lnTo>
                    <a:pt x="251540" y="8003993"/>
                  </a:lnTo>
                  <a:lnTo>
                    <a:pt x="208687" y="7984368"/>
                  </a:lnTo>
                  <a:lnTo>
                    <a:pt x="168792" y="7959955"/>
                  </a:lnTo>
                  <a:lnTo>
                    <a:pt x="132220" y="7931120"/>
                  </a:lnTo>
                  <a:lnTo>
                    <a:pt x="99336" y="7898228"/>
                  </a:lnTo>
                  <a:lnTo>
                    <a:pt x="70508" y="7861647"/>
                  </a:lnTo>
                  <a:lnTo>
                    <a:pt x="46101" y="7821742"/>
                  </a:lnTo>
                  <a:lnTo>
                    <a:pt x="26480" y="7778879"/>
                  </a:lnTo>
                  <a:lnTo>
                    <a:pt x="12013" y="7733424"/>
                  </a:lnTo>
                  <a:lnTo>
                    <a:pt x="3064" y="7685744"/>
                  </a:lnTo>
                  <a:lnTo>
                    <a:pt x="0" y="7636203"/>
                  </a:lnTo>
                  <a:lnTo>
                    <a:pt x="0" y="395835"/>
                  </a:lnTo>
                  <a:lnTo>
                    <a:pt x="2645" y="349753"/>
                  </a:lnTo>
                  <a:lnTo>
                    <a:pt x="10388" y="305211"/>
                  </a:lnTo>
                  <a:lnTo>
                    <a:pt x="22934" y="262510"/>
                  </a:lnTo>
                  <a:lnTo>
                    <a:pt x="39991" y="221948"/>
                  </a:lnTo>
                  <a:lnTo>
                    <a:pt x="61265" y="183826"/>
                  </a:lnTo>
                  <a:lnTo>
                    <a:pt x="86463" y="148444"/>
                  </a:lnTo>
                  <a:lnTo>
                    <a:pt x="115294" y="116101"/>
                  </a:lnTo>
                  <a:lnTo>
                    <a:pt x="147463" y="87098"/>
                  </a:lnTo>
                  <a:lnTo>
                    <a:pt x="182678" y="61734"/>
                  </a:lnTo>
                  <a:lnTo>
                    <a:pt x="220645" y="40309"/>
                  </a:lnTo>
                  <a:lnTo>
                    <a:pt x="261072" y="23123"/>
                  </a:lnTo>
                  <a:lnTo>
                    <a:pt x="303666" y="10477"/>
                  </a:lnTo>
                  <a:lnTo>
                    <a:pt x="348134" y="2669"/>
                  </a:lnTo>
                  <a:lnTo>
                    <a:pt x="394182" y="0"/>
                  </a:lnTo>
                  <a:lnTo>
                    <a:pt x="5392351" y="0"/>
                  </a:lnTo>
                  <a:lnTo>
                    <a:pt x="5438399" y="2669"/>
                  </a:lnTo>
                  <a:lnTo>
                    <a:pt x="5482867" y="10477"/>
                  </a:lnTo>
                  <a:lnTo>
                    <a:pt x="5525460" y="23123"/>
                  </a:lnTo>
                  <a:lnTo>
                    <a:pt x="5565887" y="40309"/>
                  </a:lnTo>
                  <a:lnTo>
                    <a:pt x="5574542" y="45193"/>
                  </a:lnTo>
                  <a:lnTo>
                    <a:pt x="5392351" y="45193"/>
                  </a:lnTo>
                  <a:lnTo>
                    <a:pt x="394182" y="45193"/>
                  </a:lnTo>
                  <a:lnTo>
                    <a:pt x="346700" y="48402"/>
                  </a:lnTo>
                  <a:lnTo>
                    <a:pt x="301133" y="57747"/>
                  </a:lnTo>
                  <a:lnTo>
                    <a:pt x="257903" y="72806"/>
                  </a:lnTo>
                  <a:lnTo>
                    <a:pt x="217432" y="93158"/>
                  </a:lnTo>
                  <a:lnTo>
                    <a:pt x="180142" y="118379"/>
                  </a:lnTo>
                  <a:lnTo>
                    <a:pt x="146455" y="148048"/>
                  </a:lnTo>
                  <a:lnTo>
                    <a:pt x="116792" y="181744"/>
                  </a:lnTo>
                  <a:lnTo>
                    <a:pt x="91577" y="219043"/>
                  </a:lnTo>
                  <a:lnTo>
                    <a:pt x="71231" y="259523"/>
                  </a:lnTo>
                  <a:lnTo>
                    <a:pt x="56175" y="302764"/>
                  </a:lnTo>
                  <a:lnTo>
                    <a:pt x="46833" y="348341"/>
                  </a:lnTo>
                  <a:lnTo>
                    <a:pt x="43624" y="395835"/>
                  </a:lnTo>
                  <a:lnTo>
                    <a:pt x="43624" y="7636203"/>
                  </a:lnTo>
                  <a:lnTo>
                    <a:pt x="46832" y="7683697"/>
                  </a:lnTo>
                  <a:lnTo>
                    <a:pt x="56175" y="7729275"/>
                  </a:lnTo>
                  <a:lnTo>
                    <a:pt x="71231" y="7772515"/>
                  </a:lnTo>
                  <a:lnTo>
                    <a:pt x="91577" y="7812996"/>
                  </a:lnTo>
                  <a:lnTo>
                    <a:pt x="116792" y="7850295"/>
                  </a:lnTo>
                  <a:lnTo>
                    <a:pt x="146455" y="7883990"/>
                  </a:lnTo>
                  <a:lnTo>
                    <a:pt x="180142" y="7913659"/>
                  </a:lnTo>
                  <a:lnTo>
                    <a:pt x="217432" y="7938881"/>
                  </a:lnTo>
                  <a:lnTo>
                    <a:pt x="257903" y="7959232"/>
                  </a:lnTo>
                  <a:lnTo>
                    <a:pt x="301133" y="7974291"/>
                  </a:lnTo>
                  <a:lnTo>
                    <a:pt x="346700" y="7983636"/>
                  </a:lnTo>
                  <a:lnTo>
                    <a:pt x="394182" y="7986845"/>
                  </a:lnTo>
                  <a:lnTo>
                    <a:pt x="5572436" y="7986845"/>
                  </a:lnTo>
                  <a:lnTo>
                    <a:pt x="5534993" y="8003993"/>
                  </a:lnTo>
                  <a:lnTo>
                    <a:pt x="5489549" y="8018464"/>
                  </a:lnTo>
                  <a:lnTo>
                    <a:pt x="5441879" y="8027415"/>
                  </a:lnTo>
                  <a:lnTo>
                    <a:pt x="5392351" y="8030480"/>
                  </a:lnTo>
                  <a:close/>
                </a:path>
                <a:path w="5786755" h="8030845">
                  <a:moveTo>
                    <a:pt x="5572436" y="7986845"/>
                  </a:moveTo>
                  <a:lnTo>
                    <a:pt x="5392351" y="7986845"/>
                  </a:lnTo>
                  <a:lnTo>
                    <a:pt x="5439833" y="7983636"/>
                  </a:lnTo>
                  <a:lnTo>
                    <a:pt x="5485400" y="7974291"/>
                  </a:lnTo>
                  <a:lnTo>
                    <a:pt x="5528630" y="7959232"/>
                  </a:lnTo>
                  <a:lnTo>
                    <a:pt x="5569101" y="7938880"/>
                  </a:lnTo>
                  <a:lnTo>
                    <a:pt x="5606391" y="7913659"/>
                  </a:lnTo>
                  <a:lnTo>
                    <a:pt x="5640078" y="7883990"/>
                  </a:lnTo>
                  <a:lnTo>
                    <a:pt x="5669740" y="7850294"/>
                  </a:lnTo>
                  <a:lnTo>
                    <a:pt x="5694955" y="7812995"/>
                  </a:lnTo>
                  <a:lnTo>
                    <a:pt x="5715302" y="7772515"/>
                  </a:lnTo>
                  <a:lnTo>
                    <a:pt x="5730357" y="7729274"/>
                  </a:lnTo>
                  <a:lnTo>
                    <a:pt x="5739700" y="7683696"/>
                  </a:lnTo>
                  <a:lnTo>
                    <a:pt x="5742908" y="7636203"/>
                  </a:lnTo>
                  <a:lnTo>
                    <a:pt x="5742908" y="395835"/>
                  </a:lnTo>
                  <a:lnTo>
                    <a:pt x="5739700" y="348341"/>
                  </a:lnTo>
                  <a:lnTo>
                    <a:pt x="5730357" y="302763"/>
                  </a:lnTo>
                  <a:lnTo>
                    <a:pt x="5715302" y="259523"/>
                  </a:lnTo>
                  <a:lnTo>
                    <a:pt x="5694955" y="219042"/>
                  </a:lnTo>
                  <a:lnTo>
                    <a:pt x="5669740" y="181743"/>
                  </a:lnTo>
                  <a:lnTo>
                    <a:pt x="5640078" y="148048"/>
                  </a:lnTo>
                  <a:lnTo>
                    <a:pt x="5606391" y="118378"/>
                  </a:lnTo>
                  <a:lnTo>
                    <a:pt x="5569101" y="93157"/>
                  </a:lnTo>
                  <a:lnTo>
                    <a:pt x="5528630" y="72806"/>
                  </a:lnTo>
                  <a:lnTo>
                    <a:pt x="5485400" y="57747"/>
                  </a:lnTo>
                  <a:lnTo>
                    <a:pt x="5439833" y="48401"/>
                  </a:lnTo>
                  <a:lnTo>
                    <a:pt x="5392351" y="45193"/>
                  </a:lnTo>
                  <a:lnTo>
                    <a:pt x="5574543" y="45193"/>
                  </a:lnTo>
                  <a:lnTo>
                    <a:pt x="5639069" y="87098"/>
                  </a:lnTo>
                  <a:lnTo>
                    <a:pt x="5671238" y="116101"/>
                  </a:lnTo>
                  <a:lnTo>
                    <a:pt x="5700069" y="148444"/>
                  </a:lnTo>
                  <a:lnTo>
                    <a:pt x="5725268" y="183826"/>
                  </a:lnTo>
                  <a:lnTo>
                    <a:pt x="5746542" y="221948"/>
                  </a:lnTo>
                  <a:lnTo>
                    <a:pt x="5763598" y="262510"/>
                  </a:lnTo>
                  <a:lnTo>
                    <a:pt x="5776144" y="305211"/>
                  </a:lnTo>
                  <a:lnTo>
                    <a:pt x="5783887" y="349753"/>
                  </a:lnTo>
                  <a:lnTo>
                    <a:pt x="5786533" y="395835"/>
                  </a:lnTo>
                  <a:lnTo>
                    <a:pt x="5786533" y="7636203"/>
                  </a:lnTo>
                  <a:lnTo>
                    <a:pt x="5783468" y="7685744"/>
                  </a:lnTo>
                  <a:lnTo>
                    <a:pt x="5774520" y="7733424"/>
                  </a:lnTo>
                  <a:lnTo>
                    <a:pt x="5760052" y="7778879"/>
                  </a:lnTo>
                  <a:lnTo>
                    <a:pt x="5740431" y="7821742"/>
                  </a:lnTo>
                  <a:lnTo>
                    <a:pt x="5716024" y="7861647"/>
                  </a:lnTo>
                  <a:lnTo>
                    <a:pt x="5687196" y="7898228"/>
                  </a:lnTo>
                  <a:lnTo>
                    <a:pt x="5654313" y="7931120"/>
                  </a:lnTo>
                  <a:lnTo>
                    <a:pt x="5617741" y="7959955"/>
                  </a:lnTo>
                  <a:lnTo>
                    <a:pt x="5577845" y="7984368"/>
                  </a:lnTo>
                  <a:lnTo>
                    <a:pt x="5572436" y="7986845"/>
                  </a:lnTo>
                  <a:close/>
                </a:path>
              </a:pathLst>
            </a:custGeom>
            <a:solidFill>
              <a:srgbClr val="56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02841" y="1354155"/>
              <a:ext cx="5159013" cy="74107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84550" y="1176748"/>
              <a:ext cx="93481" cy="9350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91745" y="1156487"/>
              <a:ext cx="134037" cy="13402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47260" y="1186095"/>
              <a:ext cx="74837" cy="7481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073996" y="1028585"/>
              <a:ext cx="821690" cy="1398270"/>
            </a:xfrm>
            <a:custGeom>
              <a:avLst/>
              <a:gdLst/>
              <a:ahLst/>
              <a:cxnLst/>
              <a:rect l="l" t="t" r="r" b="b"/>
              <a:pathLst>
                <a:path w="821690" h="1398270">
                  <a:moveTo>
                    <a:pt x="392620" y="20383"/>
                  </a:moveTo>
                  <a:lnTo>
                    <a:pt x="389331" y="7353"/>
                  </a:lnTo>
                  <a:lnTo>
                    <a:pt x="380352" y="1485"/>
                  </a:lnTo>
                  <a:lnTo>
                    <a:pt x="366991" y="0"/>
                  </a:lnTo>
                  <a:lnTo>
                    <a:pt x="25628" y="0"/>
                  </a:lnTo>
                  <a:lnTo>
                    <a:pt x="12268" y="1485"/>
                  </a:lnTo>
                  <a:lnTo>
                    <a:pt x="3289" y="7353"/>
                  </a:lnTo>
                  <a:lnTo>
                    <a:pt x="0" y="20383"/>
                  </a:lnTo>
                  <a:lnTo>
                    <a:pt x="392620" y="20383"/>
                  </a:lnTo>
                  <a:close/>
                </a:path>
                <a:path w="821690" h="1398270">
                  <a:moveTo>
                    <a:pt x="821207" y="1083678"/>
                  </a:moveTo>
                  <a:lnTo>
                    <a:pt x="819721" y="1069771"/>
                  </a:lnTo>
                  <a:lnTo>
                    <a:pt x="813854" y="1060246"/>
                  </a:lnTo>
                  <a:lnTo>
                    <a:pt x="800823" y="1056716"/>
                  </a:lnTo>
                  <a:lnTo>
                    <a:pt x="800823" y="1398016"/>
                  </a:lnTo>
                  <a:lnTo>
                    <a:pt x="813854" y="1394726"/>
                  </a:lnTo>
                  <a:lnTo>
                    <a:pt x="819721" y="1385735"/>
                  </a:lnTo>
                  <a:lnTo>
                    <a:pt x="821207" y="1372374"/>
                  </a:lnTo>
                  <a:lnTo>
                    <a:pt x="821207" y="1083678"/>
                  </a:lnTo>
                  <a:close/>
                </a:path>
                <a:path w="821690" h="1398270">
                  <a:moveTo>
                    <a:pt x="821207" y="683171"/>
                  </a:moveTo>
                  <a:lnTo>
                    <a:pt x="819721" y="669264"/>
                  </a:lnTo>
                  <a:lnTo>
                    <a:pt x="813854" y="659739"/>
                  </a:lnTo>
                  <a:lnTo>
                    <a:pt x="800823" y="656209"/>
                  </a:lnTo>
                  <a:lnTo>
                    <a:pt x="800823" y="997508"/>
                  </a:lnTo>
                  <a:lnTo>
                    <a:pt x="813854" y="994219"/>
                  </a:lnTo>
                  <a:lnTo>
                    <a:pt x="819721" y="985227"/>
                  </a:lnTo>
                  <a:lnTo>
                    <a:pt x="821207" y="971867"/>
                  </a:lnTo>
                  <a:lnTo>
                    <a:pt x="821207" y="683171"/>
                  </a:lnTo>
                  <a:close/>
                </a:path>
              </a:pathLst>
            </a:custGeom>
            <a:solidFill>
              <a:srgbClr val="414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901141" y="942734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09729" y="817629"/>
            <a:ext cx="462280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290" dirty="0">
                <a:solidFill>
                  <a:srgbClr val="2E2E2E"/>
                </a:solidFill>
                <a:latin typeface="Lucida Sans Unicode"/>
                <a:cs typeface="Lucida Sans Unicode"/>
              </a:rPr>
              <a:t>M</a:t>
            </a:r>
            <a:endParaRPr sz="36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222159" y="3167095"/>
            <a:ext cx="2647950" cy="2914650"/>
          </a:xfrm>
          <a:custGeom>
            <a:avLst/>
            <a:gdLst/>
            <a:ahLst/>
            <a:cxnLst/>
            <a:rect l="l" t="t" r="r" b="b"/>
            <a:pathLst>
              <a:path w="2647950" h="2914650">
                <a:moveTo>
                  <a:pt x="2465036" y="2914605"/>
                </a:moveTo>
                <a:lnTo>
                  <a:pt x="182913" y="2914605"/>
                </a:lnTo>
                <a:lnTo>
                  <a:pt x="134367" y="2908052"/>
                </a:lnTo>
                <a:lnTo>
                  <a:pt x="90696" y="2889570"/>
                </a:lnTo>
                <a:lnTo>
                  <a:pt x="53660" y="2860922"/>
                </a:lnTo>
                <a:lnTo>
                  <a:pt x="25024" y="2823871"/>
                </a:lnTo>
                <a:lnTo>
                  <a:pt x="6549" y="2780181"/>
                </a:lnTo>
                <a:lnTo>
                  <a:pt x="0" y="2731616"/>
                </a:lnTo>
                <a:lnTo>
                  <a:pt x="0" y="182988"/>
                </a:lnTo>
                <a:lnTo>
                  <a:pt x="6549" y="134423"/>
                </a:lnTo>
                <a:lnTo>
                  <a:pt x="25024" y="90733"/>
                </a:lnTo>
                <a:lnTo>
                  <a:pt x="53660" y="53682"/>
                </a:lnTo>
                <a:lnTo>
                  <a:pt x="90696" y="25034"/>
                </a:lnTo>
                <a:lnTo>
                  <a:pt x="134367" y="6552"/>
                </a:lnTo>
                <a:lnTo>
                  <a:pt x="182913" y="0"/>
                </a:lnTo>
                <a:lnTo>
                  <a:pt x="2465036" y="0"/>
                </a:lnTo>
                <a:lnTo>
                  <a:pt x="2513582" y="6552"/>
                </a:lnTo>
                <a:lnTo>
                  <a:pt x="2557253" y="25034"/>
                </a:lnTo>
                <a:lnTo>
                  <a:pt x="2594289" y="53682"/>
                </a:lnTo>
                <a:lnTo>
                  <a:pt x="2620627" y="87759"/>
                </a:lnTo>
                <a:lnTo>
                  <a:pt x="182913" y="87759"/>
                </a:lnTo>
                <a:lnTo>
                  <a:pt x="145992" y="95287"/>
                </a:lnTo>
                <a:lnTo>
                  <a:pt x="115720" y="115768"/>
                </a:lnTo>
                <a:lnTo>
                  <a:pt x="95247" y="146052"/>
                </a:lnTo>
                <a:lnTo>
                  <a:pt x="87723" y="182988"/>
                </a:lnTo>
                <a:lnTo>
                  <a:pt x="87723" y="2731616"/>
                </a:lnTo>
                <a:lnTo>
                  <a:pt x="95247" y="2768552"/>
                </a:lnTo>
                <a:lnTo>
                  <a:pt x="115720" y="2798836"/>
                </a:lnTo>
                <a:lnTo>
                  <a:pt x="145992" y="2819318"/>
                </a:lnTo>
                <a:lnTo>
                  <a:pt x="182913" y="2826845"/>
                </a:lnTo>
                <a:lnTo>
                  <a:pt x="2620627" y="2826845"/>
                </a:lnTo>
                <a:lnTo>
                  <a:pt x="2594289" y="2860922"/>
                </a:lnTo>
                <a:lnTo>
                  <a:pt x="2557253" y="2889570"/>
                </a:lnTo>
                <a:lnTo>
                  <a:pt x="2513582" y="2908052"/>
                </a:lnTo>
                <a:lnTo>
                  <a:pt x="2465036" y="2914605"/>
                </a:lnTo>
                <a:close/>
              </a:path>
              <a:path w="2647950" h="2914650">
                <a:moveTo>
                  <a:pt x="2620627" y="2826845"/>
                </a:moveTo>
                <a:lnTo>
                  <a:pt x="2465036" y="2826845"/>
                </a:lnTo>
                <a:lnTo>
                  <a:pt x="2501957" y="2819318"/>
                </a:lnTo>
                <a:lnTo>
                  <a:pt x="2532229" y="2798836"/>
                </a:lnTo>
                <a:lnTo>
                  <a:pt x="2552702" y="2768552"/>
                </a:lnTo>
                <a:lnTo>
                  <a:pt x="2560226" y="2731616"/>
                </a:lnTo>
                <a:lnTo>
                  <a:pt x="2560226" y="182988"/>
                </a:lnTo>
                <a:lnTo>
                  <a:pt x="2552702" y="146052"/>
                </a:lnTo>
                <a:lnTo>
                  <a:pt x="2532229" y="115768"/>
                </a:lnTo>
                <a:lnTo>
                  <a:pt x="2501957" y="95287"/>
                </a:lnTo>
                <a:lnTo>
                  <a:pt x="2465036" y="87759"/>
                </a:lnTo>
                <a:lnTo>
                  <a:pt x="2620627" y="87759"/>
                </a:lnTo>
                <a:lnTo>
                  <a:pt x="2622925" y="90733"/>
                </a:lnTo>
                <a:lnTo>
                  <a:pt x="2641399" y="134423"/>
                </a:lnTo>
                <a:lnTo>
                  <a:pt x="2647949" y="182988"/>
                </a:lnTo>
                <a:lnTo>
                  <a:pt x="2647949" y="2731616"/>
                </a:lnTo>
                <a:lnTo>
                  <a:pt x="2641399" y="2780181"/>
                </a:lnTo>
                <a:lnTo>
                  <a:pt x="2622925" y="2823871"/>
                </a:lnTo>
                <a:lnTo>
                  <a:pt x="2620627" y="2826845"/>
                </a:lnTo>
                <a:close/>
              </a:path>
            </a:pathLst>
          </a:custGeom>
          <a:solidFill>
            <a:srgbClr val="039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127261" y="2527957"/>
            <a:ext cx="5353685" cy="347789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01295" marR="225425" indent="-189230">
              <a:lnSpc>
                <a:spcPts val="6750"/>
              </a:lnSpc>
              <a:spcBef>
                <a:spcPts val="475"/>
              </a:spcBef>
            </a:pPr>
            <a:r>
              <a:rPr sz="5750" spc="90" dirty="0">
                <a:solidFill>
                  <a:srgbClr val="FFFFFF"/>
                </a:solidFill>
              </a:rPr>
              <a:t>A</a:t>
            </a:r>
            <a:r>
              <a:rPr sz="5750" spc="-70" dirty="0">
                <a:solidFill>
                  <a:srgbClr val="FFFFFF"/>
                </a:solidFill>
              </a:rPr>
              <a:t>TT</a:t>
            </a:r>
            <a:r>
              <a:rPr sz="5750" spc="645" dirty="0">
                <a:solidFill>
                  <a:srgbClr val="FFFFFF"/>
                </a:solidFill>
              </a:rPr>
              <a:t>E</a:t>
            </a:r>
            <a:r>
              <a:rPr sz="5750" spc="145" dirty="0">
                <a:solidFill>
                  <a:srgbClr val="FFFFFF"/>
                </a:solidFill>
              </a:rPr>
              <a:t>N</a:t>
            </a:r>
            <a:r>
              <a:rPr sz="5750" spc="-50" dirty="0">
                <a:solidFill>
                  <a:srgbClr val="FFFFFF"/>
                </a:solidFill>
              </a:rPr>
              <a:t>D</a:t>
            </a:r>
            <a:r>
              <a:rPr sz="5750" spc="90" dirty="0">
                <a:solidFill>
                  <a:srgbClr val="FFFFFF"/>
                </a:solidFill>
              </a:rPr>
              <a:t>A</a:t>
            </a:r>
            <a:r>
              <a:rPr sz="5750" spc="145" dirty="0">
                <a:solidFill>
                  <a:srgbClr val="FFFFFF"/>
                </a:solidFill>
              </a:rPr>
              <a:t>N</a:t>
            </a:r>
            <a:r>
              <a:rPr sz="5750" spc="350" dirty="0">
                <a:solidFill>
                  <a:srgbClr val="FFFFFF"/>
                </a:solidFill>
              </a:rPr>
              <a:t>C</a:t>
            </a:r>
            <a:r>
              <a:rPr sz="5750" spc="470" dirty="0">
                <a:solidFill>
                  <a:srgbClr val="FFFFFF"/>
                </a:solidFill>
              </a:rPr>
              <a:t>E  </a:t>
            </a:r>
            <a:r>
              <a:rPr sz="5750" spc="390" dirty="0">
                <a:solidFill>
                  <a:srgbClr val="FFFFFF"/>
                </a:solidFill>
              </a:rPr>
              <a:t>WITH</a:t>
            </a:r>
            <a:endParaRPr sz="5750"/>
          </a:p>
          <a:p>
            <a:pPr marL="12700" marR="5080">
              <a:lnSpc>
                <a:spcPts val="6750"/>
              </a:lnSpc>
            </a:pPr>
            <a:r>
              <a:rPr sz="5750" spc="434" dirty="0"/>
              <a:t>FACE </a:t>
            </a:r>
            <a:r>
              <a:rPr sz="5750" spc="440" dirty="0"/>
              <a:t> </a:t>
            </a:r>
            <a:r>
              <a:rPr sz="5750" spc="195" dirty="0"/>
              <a:t>R</a:t>
            </a:r>
            <a:r>
              <a:rPr sz="5750" spc="645" dirty="0"/>
              <a:t>E</a:t>
            </a:r>
            <a:r>
              <a:rPr sz="5750" spc="350" dirty="0"/>
              <a:t>C</a:t>
            </a:r>
            <a:r>
              <a:rPr sz="5750" spc="150" dirty="0"/>
              <a:t>O</a:t>
            </a:r>
            <a:r>
              <a:rPr sz="5750" spc="480" dirty="0"/>
              <a:t>G</a:t>
            </a:r>
            <a:r>
              <a:rPr sz="5750" spc="145" dirty="0"/>
              <a:t>N</a:t>
            </a:r>
            <a:r>
              <a:rPr sz="5750" spc="204" dirty="0"/>
              <a:t>I</a:t>
            </a:r>
            <a:r>
              <a:rPr sz="5750" spc="-70" dirty="0"/>
              <a:t>T</a:t>
            </a:r>
            <a:r>
              <a:rPr sz="5750" spc="204" dirty="0"/>
              <a:t>I</a:t>
            </a:r>
            <a:r>
              <a:rPr sz="5750" spc="150" dirty="0"/>
              <a:t>ON</a:t>
            </a:r>
            <a:endParaRPr sz="5750"/>
          </a:p>
        </p:txBody>
      </p:sp>
      <p:sp>
        <p:nvSpPr>
          <p:cNvPr id="17" name="object 17"/>
          <p:cNvSpPr txBox="1"/>
          <p:nvPr/>
        </p:nvSpPr>
        <p:spPr>
          <a:xfrm>
            <a:off x="892452" y="3959585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32036" y="8814500"/>
            <a:ext cx="3676015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1400" spc="19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ing</a:t>
            </a:r>
            <a:r>
              <a:rPr sz="25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25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lea</a:t>
            </a:r>
            <a:r>
              <a:rPr sz="1400" spc="1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ning</a:t>
            </a:r>
            <a:endParaRPr sz="25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32036" y="1008670"/>
            <a:ext cx="1226820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J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endParaRPr sz="16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91046" y="9166365"/>
            <a:ext cx="370205" cy="95250"/>
          </a:xfrm>
          <a:custGeom>
            <a:avLst/>
            <a:gdLst/>
            <a:ahLst/>
            <a:cxnLst/>
            <a:rect l="l" t="t" r="r" b="b"/>
            <a:pathLst>
              <a:path w="370205" h="95250">
                <a:moveTo>
                  <a:pt x="46228" y="95249"/>
                </a:moveTo>
                <a:lnTo>
                  <a:pt x="28229" y="91508"/>
                </a:lnTo>
                <a:lnTo>
                  <a:pt x="13536" y="81304"/>
                </a:lnTo>
                <a:lnTo>
                  <a:pt x="3631" y="66167"/>
                </a:lnTo>
                <a:lnTo>
                  <a:pt x="0" y="47624"/>
                </a:lnTo>
                <a:lnTo>
                  <a:pt x="3631" y="29082"/>
                </a:lnTo>
                <a:lnTo>
                  <a:pt x="13536" y="13945"/>
                </a:lnTo>
                <a:lnTo>
                  <a:pt x="28229" y="3741"/>
                </a:lnTo>
                <a:lnTo>
                  <a:pt x="46228" y="0"/>
                </a:lnTo>
                <a:lnTo>
                  <a:pt x="64226" y="3741"/>
                </a:lnTo>
                <a:lnTo>
                  <a:pt x="78920" y="13945"/>
                </a:lnTo>
                <a:lnTo>
                  <a:pt x="88825" y="29082"/>
                </a:lnTo>
                <a:lnTo>
                  <a:pt x="92456" y="47624"/>
                </a:lnTo>
                <a:lnTo>
                  <a:pt x="88825" y="66167"/>
                </a:lnTo>
                <a:lnTo>
                  <a:pt x="78920" y="81304"/>
                </a:lnTo>
                <a:lnTo>
                  <a:pt x="64226" y="91508"/>
                </a:lnTo>
                <a:lnTo>
                  <a:pt x="46228" y="95249"/>
                </a:lnTo>
                <a:close/>
              </a:path>
              <a:path w="370205" h="95250">
                <a:moveTo>
                  <a:pt x="323598" y="95249"/>
                </a:moveTo>
                <a:lnTo>
                  <a:pt x="305599" y="91508"/>
                </a:lnTo>
                <a:lnTo>
                  <a:pt x="290906" y="81304"/>
                </a:lnTo>
                <a:lnTo>
                  <a:pt x="281001" y="66167"/>
                </a:lnTo>
                <a:lnTo>
                  <a:pt x="277369" y="47624"/>
                </a:lnTo>
                <a:lnTo>
                  <a:pt x="281001" y="29082"/>
                </a:lnTo>
                <a:lnTo>
                  <a:pt x="290906" y="13945"/>
                </a:lnTo>
                <a:lnTo>
                  <a:pt x="305599" y="3741"/>
                </a:lnTo>
                <a:lnTo>
                  <a:pt x="323598" y="0"/>
                </a:lnTo>
                <a:lnTo>
                  <a:pt x="341596" y="3741"/>
                </a:lnTo>
                <a:lnTo>
                  <a:pt x="356290" y="13945"/>
                </a:lnTo>
                <a:lnTo>
                  <a:pt x="366195" y="29082"/>
                </a:lnTo>
                <a:lnTo>
                  <a:pt x="369826" y="47624"/>
                </a:lnTo>
                <a:lnTo>
                  <a:pt x="366195" y="66167"/>
                </a:lnTo>
                <a:lnTo>
                  <a:pt x="356290" y="81304"/>
                </a:lnTo>
                <a:lnTo>
                  <a:pt x="341596" y="91508"/>
                </a:lnTo>
                <a:lnTo>
                  <a:pt x="323598" y="95249"/>
                </a:lnTo>
                <a:close/>
              </a:path>
              <a:path w="370205" h="95250">
                <a:moveTo>
                  <a:pt x="184913" y="95249"/>
                </a:moveTo>
                <a:lnTo>
                  <a:pt x="166914" y="91508"/>
                </a:lnTo>
                <a:lnTo>
                  <a:pt x="152221" y="81304"/>
                </a:lnTo>
                <a:lnTo>
                  <a:pt x="142316" y="66167"/>
                </a:lnTo>
                <a:lnTo>
                  <a:pt x="138684" y="47624"/>
                </a:lnTo>
                <a:lnTo>
                  <a:pt x="142316" y="29082"/>
                </a:lnTo>
                <a:lnTo>
                  <a:pt x="152221" y="13945"/>
                </a:lnTo>
                <a:lnTo>
                  <a:pt x="166914" y="3741"/>
                </a:lnTo>
                <a:lnTo>
                  <a:pt x="184913" y="0"/>
                </a:lnTo>
                <a:lnTo>
                  <a:pt x="202911" y="3741"/>
                </a:lnTo>
                <a:lnTo>
                  <a:pt x="217605" y="13945"/>
                </a:lnTo>
                <a:lnTo>
                  <a:pt x="227510" y="29082"/>
                </a:lnTo>
                <a:lnTo>
                  <a:pt x="231141" y="47624"/>
                </a:lnTo>
                <a:lnTo>
                  <a:pt x="227510" y="66167"/>
                </a:lnTo>
                <a:lnTo>
                  <a:pt x="217605" y="81304"/>
                </a:lnTo>
                <a:lnTo>
                  <a:pt x="202911" y="91508"/>
                </a:lnTo>
                <a:lnTo>
                  <a:pt x="184913" y="95249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639017" y="2436203"/>
            <a:ext cx="13211175" cy="6334125"/>
            <a:chOff x="2639017" y="2436203"/>
            <a:chExt cx="13211175" cy="6334125"/>
          </a:xfrm>
        </p:grpSpPr>
        <p:sp>
          <p:nvSpPr>
            <p:cNvPr id="4" name="object 4"/>
            <p:cNvSpPr/>
            <p:nvPr/>
          </p:nvSpPr>
          <p:spPr>
            <a:xfrm>
              <a:off x="2639017" y="2436203"/>
              <a:ext cx="13211175" cy="6334125"/>
            </a:xfrm>
            <a:custGeom>
              <a:avLst/>
              <a:gdLst/>
              <a:ahLst/>
              <a:cxnLst/>
              <a:rect l="l" t="t" r="r" b="b"/>
              <a:pathLst>
                <a:path w="13211175" h="6334125">
                  <a:moveTo>
                    <a:pt x="12941190" y="6334124"/>
                  </a:moveTo>
                  <a:lnTo>
                    <a:pt x="269761" y="6334124"/>
                  </a:lnTo>
                  <a:lnTo>
                    <a:pt x="221137" y="6329798"/>
                  </a:lnTo>
                  <a:lnTo>
                    <a:pt x="175428" y="6317318"/>
                  </a:lnTo>
                  <a:lnTo>
                    <a:pt x="133381" y="6297432"/>
                  </a:lnTo>
                  <a:lnTo>
                    <a:pt x="95748" y="6270891"/>
                  </a:lnTo>
                  <a:lnTo>
                    <a:pt x="63277" y="6238442"/>
                  </a:lnTo>
                  <a:lnTo>
                    <a:pt x="36717" y="6200835"/>
                  </a:lnTo>
                  <a:lnTo>
                    <a:pt x="16818" y="6158818"/>
                  </a:lnTo>
                  <a:lnTo>
                    <a:pt x="4329" y="6113141"/>
                  </a:lnTo>
                  <a:lnTo>
                    <a:pt x="0" y="6064551"/>
                  </a:lnTo>
                  <a:lnTo>
                    <a:pt x="0" y="269573"/>
                  </a:lnTo>
                  <a:lnTo>
                    <a:pt x="4329" y="220983"/>
                  </a:lnTo>
                  <a:lnTo>
                    <a:pt x="16818" y="175305"/>
                  </a:lnTo>
                  <a:lnTo>
                    <a:pt x="36717" y="133289"/>
                  </a:lnTo>
                  <a:lnTo>
                    <a:pt x="63277" y="95681"/>
                  </a:lnTo>
                  <a:lnTo>
                    <a:pt x="95748" y="63233"/>
                  </a:lnTo>
                  <a:lnTo>
                    <a:pt x="133381" y="36691"/>
                  </a:lnTo>
                  <a:lnTo>
                    <a:pt x="175428" y="16806"/>
                  </a:lnTo>
                  <a:lnTo>
                    <a:pt x="221137" y="4326"/>
                  </a:lnTo>
                  <a:lnTo>
                    <a:pt x="269761" y="0"/>
                  </a:lnTo>
                  <a:lnTo>
                    <a:pt x="12941190" y="0"/>
                  </a:lnTo>
                  <a:lnTo>
                    <a:pt x="12989813" y="4326"/>
                  </a:lnTo>
                  <a:lnTo>
                    <a:pt x="13035522" y="16806"/>
                  </a:lnTo>
                  <a:lnTo>
                    <a:pt x="13077568" y="36691"/>
                  </a:lnTo>
                  <a:lnTo>
                    <a:pt x="13115202" y="63233"/>
                  </a:lnTo>
                  <a:lnTo>
                    <a:pt x="13147673" y="95681"/>
                  </a:lnTo>
                  <a:lnTo>
                    <a:pt x="13174233" y="133289"/>
                  </a:lnTo>
                  <a:lnTo>
                    <a:pt x="13194132" y="175305"/>
                  </a:lnTo>
                  <a:lnTo>
                    <a:pt x="13206621" y="220983"/>
                  </a:lnTo>
                  <a:lnTo>
                    <a:pt x="13210951" y="269573"/>
                  </a:lnTo>
                  <a:lnTo>
                    <a:pt x="13210951" y="6064551"/>
                  </a:lnTo>
                  <a:lnTo>
                    <a:pt x="13206621" y="6113141"/>
                  </a:lnTo>
                  <a:lnTo>
                    <a:pt x="13194132" y="6158818"/>
                  </a:lnTo>
                  <a:lnTo>
                    <a:pt x="13174233" y="6200835"/>
                  </a:lnTo>
                  <a:lnTo>
                    <a:pt x="13147673" y="6238442"/>
                  </a:lnTo>
                  <a:lnTo>
                    <a:pt x="13115202" y="6270891"/>
                  </a:lnTo>
                  <a:lnTo>
                    <a:pt x="13077568" y="6297432"/>
                  </a:lnTo>
                  <a:lnTo>
                    <a:pt x="13035522" y="6317318"/>
                  </a:lnTo>
                  <a:lnTo>
                    <a:pt x="12989813" y="6329798"/>
                  </a:lnTo>
                  <a:lnTo>
                    <a:pt x="12941190" y="6334124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2870" y="2786354"/>
              <a:ext cx="7284720" cy="866775"/>
            </a:xfrm>
            <a:custGeom>
              <a:avLst/>
              <a:gdLst/>
              <a:ahLst/>
              <a:cxnLst/>
              <a:rect l="l" t="t" r="r" b="b"/>
              <a:pathLst>
                <a:path w="7284720" h="866775">
                  <a:moveTo>
                    <a:pt x="1752447" y="74079"/>
                  </a:moveTo>
                  <a:lnTo>
                    <a:pt x="1746618" y="45288"/>
                  </a:lnTo>
                  <a:lnTo>
                    <a:pt x="1740039" y="35534"/>
                  </a:lnTo>
                  <a:lnTo>
                    <a:pt x="1730756" y="21729"/>
                  </a:lnTo>
                  <a:lnTo>
                    <a:pt x="1716976" y="12420"/>
                  </a:lnTo>
                  <a:lnTo>
                    <a:pt x="1716976" y="74079"/>
                  </a:lnTo>
                  <a:lnTo>
                    <a:pt x="1716976" y="792695"/>
                  </a:lnTo>
                  <a:lnTo>
                    <a:pt x="1713941" y="807643"/>
                  </a:lnTo>
                  <a:lnTo>
                    <a:pt x="1705660" y="819912"/>
                  </a:lnTo>
                  <a:lnTo>
                    <a:pt x="1693430" y="828192"/>
                  </a:lnTo>
                  <a:lnTo>
                    <a:pt x="1678495" y="831240"/>
                  </a:lnTo>
                  <a:lnTo>
                    <a:pt x="73939" y="831240"/>
                  </a:lnTo>
                  <a:lnTo>
                    <a:pt x="59016" y="828192"/>
                  </a:lnTo>
                  <a:lnTo>
                    <a:pt x="46774" y="819912"/>
                  </a:lnTo>
                  <a:lnTo>
                    <a:pt x="38493" y="807643"/>
                  </a:lnTo>
                  <a:lnTo>
                    <a:pt x="35458" y="792695"/>
                  </a:lnTo>
                  <a:lnTo>
                    <a:pt x="35458" y="74079"/>
                  </a:lnTo>
                  <a:lnTo>
                    <a:pt x="38493" y="59131"/>
                  </a:lnTo>
                  <a:lnTo>
                    <a:pt x="46774" y="46863"/>
                  </a:lnTo>
                  <a:lnTo>
                    <a:pt x="59016" y="38582"/>
                  </a:lnTo>
                  <a:lnTo>
                    <a:pt x="73939" y="35534"/>
                  </a:lnTo>
                  <a:lnTo>
                    <a:pt x="1678495" y="35534"/>
                  </a:lnTo>
                  <a:lnTo>
                    <a:pt x="1693430" y="38582"/>
                  </a:lnTo>
                  <a:lnTo>
                    <a:pt x="1705660" y="46863"/>
                  </a:lnTo>
                  <a:lnTo>
                    <a:pt x="1713941" y="59131"/>
                  </a:lnTo>
                  <a:lnTo>
                    <a:pt x="1716976" y="74079"/>
                  </a:lnTo>
                  <a:lnTo>
                    <a:pt x="1716976" y="12420"/>
                  </a:lnTo>
                  <a:lnTo>
                    <a:pt x="1707248" y="5829"/>
                  </a:lnTo>
                  <a:lnTo>
                    <a:pt x="1678495" y="0"/>
                  </a:lnTo>
                  <a:lnTo>
                    <a:pt x="73939" y="0"/>
                  </a:lnTo>
                  <a:lnTo>
                    <a:pt x="45199" y="5829"/>
                  </a:lnTo>
                  <a:lnTo>
                    <a:pt x="21691" y="21729"/>
                  </a:lnTo>
                  <a:lnTo>
                    <a:pt x="5816" y="45288"/>
                  </a:lnTo>
                  <a:lnTo>
                    <a:pt x="0" y="74079"/>
                  </a:lnTo>
                  <a:lnTo>
                    <a:pt x="0" y="792695"/>
                  </a:lnTo>
                  <a:lnTo>
                    <a:pt x="5816" y="821486"/>
                  </a:lnTo>
                  <a:lnTo>
                    <a:pt x="21691" y="845045"/>
                  </a:lnTo>
                  <a:lnTo>
                    <a:pt x="45199" y="860945"/>
                  </a:lnTo>
                  <a:lnTo>
                    <a:pt x="73939" y="866775"/>
                  </a:lnTo>
                  <a:lnTo>
                    <a:pt x="1678495" y="866775"/>
                  </a:lnTo>
                  <a:lnTo>
                    <a:pt x="1707248" y="860945"/>
                  </a:lnTo>
                  <a:lnTo>
                    <a:pt x="1730756" y="845045"/>
                  </a:lnTo>
                  <a:lnTo>
                    <a:pt x="1740039" y="831240"/>
                  </a:lnTo>
                  <a:lnTo>
                    <a:pt x="1746618" y="821486"/>
                  </a:lnTo>
                  <a:lnTo>
                    <a:pt x="1752447" y="792695"/>
                  </a:lnTo>
                  <a:lnTo>
                    <a:pt x="1752447" y="74079"/>
                  </a:lnTo>
                  <a:close/>
                </a:path>
                <a:path w="7284720" h="866775">
                  <a:moveTo>
                    <a:pt x="4545533" y="74079"/>
                  </a:moveTo>
                  <a:lnTo>
                    <a:pt x="4539704" y="45288"/>
                  </a:lnTo>
                  <a:lnTo>
                    <a:pt x="4533138" y="35534"/>
                  </a:lnTo>
                  <a:lnTo>
                    <a:pt x="4523841" y="21729"/>
                  </a:lnTo>
                  <a:lnTo>
                    <a:pt x="4510075" y="12420"/>
                  </a:lnTo>
                  <a:lnTo>
                    <a:pt x="4510075" y="74079"/>
                  </a:lnTo>
                  <a:lnTo>
                    <a:pt x="4510075" y="792695"/>
                  </a:lnTo>
                  <a:lnTo>
                    <a:pt x="4507027" y="807643"/>
                  </a:lnTo>
                  <a:lnTo>
                    <a:pt x="4498746" y="819912"/>
                  </a:lnTo>
                  <a:lnTo>
                    <a:pt x="4486516" y="828192"/>
                  </a:lnTo>
                  <a:lnTo>
                    <a:pt x="4471594" y="831240"/>
                  </a:lnTo>
                  <a:lnTo>
                    <a:pt x="2867025" y="831240"/>
                  </a:lnTo>
                  <a:lnTo>
                    <a:pt x="2852102" y="828192"/>
                  </a:lnTo>
                  <a:lnTo>
                    <a:pt x="2839859" y="819912"/>
                  </a:lnTo>
                  <a:lnTo>
                    <a:pt x="2831592" y="807643"/>
                  </a:lnTo>
                  <a:lnTo>
                    <a:pt x="2828544" y="792695"/>
                  </a:lnTo>
                  <a:lnTo>
                    <a:pt x="2828544" y="74079"/>
                  </a:lnTo>
                  <a:lnTo>
                    <a:pt x="2831592" y="59131"/>
                  </a:lnTo>
                  <a:lnTo>
                    <a:pt x="2839859" y="46863"/>
                  </a:lnTo>
                  <a:lnTo>
                    <a:pt x="2852102" y="38582"/>
                  </a:lnTo>
                  <a:lnTo>
                    <a:pt x="2867025" y="35534"/>
                  </a:lnTo>
                  <a:lnTo>
                    <a:pt x="4471594" y="35534"/>
                  </a:lnTo>
                  <a:lnTo>
                    <a:pt x="4486516" y="38582"/>
                  </a:lnTo>
                  <a:lnTo>
                    <a:pt x="4498746" y="46863"/>
                  </a:lnTo>
                  <a:lnTo>
                    <a:pt x="4507027" y="59131"/>
                  </a:lnTo>
                  <a:lnTo>
                    <a:pt x="4510075" y="74079"/>
                  </a:lnTo>
                  <a:lnTo>
                    <a:pt x="4510075" y="12420"/>
                  </a:lnTo>
                  <a:lnTo>
                    <a:pt x="4500334" y="5829"/>
                  </a:lnTo>
                  <a:lnTo>
                    <a:pt x="4471594" y="0"/>
                  </a:lnTo>
                  <a:lnTo>
                    <a:pt x="2867025" y="0"/>
                  </a:lnTo>
                  <a:lnTo>
                    <a:pt x="2838285" y="5829"/>
                  </a:lnTo>
                  <a:lnTo>
                    <a:pt x="2814777" y="21729"/>
                  </a:lnTo>
                  <a:lnTo>
                    <a:pt x="2798915" y="45288"/>
                  </a:lnTo>
                  <a:lnTo>
                    <a:pt x="2793085" y="74079"/>
                  </a:lnTo>
                  <a:lnTo>
                    <a:pt x="2793085" y="792695"/>
                  </a:lnTo>
                  <a:lnTo>
                    <a:pt x="2798915" y="821486"/>
                  </a:lnTo>
                  <a:lnTo>
                    <a:pt x="2814777" y="845045"/>
                  </a:lnTo>
                  <a:lnTo>
                    <a:pt x="2838285" y="860945"/>
                  </a:lnTo>
                  <a:lnTo>
                    <a:pt x="2867025" y="866775"/>
                  </a:lnTo>
                  <a:lnTo>
                    <a:pt x="4471594" y="866775"/>
                  </a:lnTo>
                  <a:lnTo>
                    <a:pt x="4523841" y="845045"/>
                  </a:lnTo>
                  <a:lnTo>
                    <a:pt x="4545533" y="792695"/>
                  </a:lnTo>
                  <a:lnTo>
                    <a:pt x="4545533" y="74079"/>
                  </a:lnTo>
                  <a:close/>
                </a:path>
                <a:path w="7284720" h="866775">
                  <a:moveTo>
                    <a:pt x="7284352" y="74079"/>
                  </a:moveTo>
                  <a:lnTo>
                    <a:pt x="7278522" y="45288"/>
                  </a:lnTo>
                  <a:lnTo>
                    <a:pt x="7271956" y="35534"/>
                  </a:lnTo>
                  <a:lnTo>
                    <a:pt x="7262660" y="21729"/>
                  </a:lnTo>
                  <a:lnTo>
                    <a:pt x="7248893" y="12420"/>
                  </a:lnTo>
                  <a:lnTo>
                    <a:pt x="7248893" y="74079"/>
                  </a:lnTo>
                  <a:lnTo>
                    <a:pt x="7248893" y="792695"/>
                  </a:lnTo>
                  <a:lnTo>
                    <a:pt x="7245845" y="807643"/>
                  </a:lnTo>
                  <a:lnTo>
                    <a:pt x="7237577" y="819912"/>
                  </a:lnTo>
                  <a:lnTo>
                    <a:pt x="7225335" y="828192"/>
                  </a:lnTo>
                  <a:lnTo>
                    <a:pt x="7210412" y="831240"/>
                  </a:lnTo>
                  <a:lnTo>
                    <a:pt x="5605843" y="831240"/>
                  </a:lnTo>
                  <a:lnTo>
                    <a:pt x="5590921" y="828192"/>
                  </a:lnTo>
                  <a:lnTo>
                    <a:pt x="5578691" y="819912"/>
                  </a:lnTo>
                  <a:lnTo>
                    <a:pt x="5570410" y="807643"/>
                  </a:lnTo>
                  <a:lnTo>
                    <a:pt x="5567362" y="792695"/>
                  </a:lnTo>
                  <a:lnTo>
                    <a:pt x="5567362" y="74079"/>
                  </a:lnTo>
                  <a:lnTo>
                    <a:pt x="5570410" y="59131"/>
                  </a:lnTo>
                  <a:lnTo>
                    <a:pt x="5578691" y="46863"/>
                  </a:lnTo>
                  <a:lnTo>
                    <a:pt x="5590921" y="38582"/>
                  </a:lnTo>
                  <a:lnTo>
                    <a:pt x="5605843" y="35534"/>
                  </a:lnTo>
                  <a:lnTo>
                    <a:pt x="7210412" y="35534"/>
                  </a:lnTo>
                  <a:lnTo>
                    <a:pt x="7225335" y="38582"/>
                  </a:lnTo>
                  <a:lnTo>
                    <a:pt x="7237577" y="46863"/>
                  </a:lnTo>
                  <a:lnTo>
                    <a:pt x="7245845" y="59131"/>
                  </a:lnTo>
                  <a:lnTo>
                    <a:pt x="7248893" y="74079"/>
                  </a:lnTo>
                  <a:lnTo>
                    <a:pt x="7248893" y="12420"/>
                  </a:lnTo>
                  <a:lnTo>
                    <a:pt x="7239152" y="5829"/>
                  </a:lnTo>
                  <a:lnTo>
                    <a:pt x="7210412" y="0"/>
                  </a:lnTo>
                  <a:lnTo>
                    <a:pt x="5605843" y="0"/>
                  </a:lnTo>
                  <a:lnTo>
                    <a:pt x="5577103" y="5829"/>
                  </a:lnTo>
                  <a:lnTo>
                    <a:pt x="5553595" y="21729"/>
                  </a:lnTo>
                  <a:lnTo>
                    <a:pt x="5537733" y="45288"/>
                  </a:lnTo>
                  <a:lnTo>
                    <a:pt x="5531904" y="74079"/>
                  </a:lnTo>
                  <a:lnTo>
                    <a:pt x="5531904" y="792695"/>
                  </a:lnTo>
                  <a:lnTo>
                    <a:pt x="5537733" y="821486"/>
                  </a:lnTo>
                  <a:lnTo>
                    <a:pt x="5553595" y="845045"/>
                  </a:lnTo>
                  <a:lnTo>
                    <a:pt x="5577103" y="860945"/>
                  </a:lnTo>
                  <a:lnTo>
                    <a:pt x="5605843" y="866775"/>
                  </a:lnTo>
                  <a:lnTo>
                    <a:pt x="7210412" y="866775"/>
                  </a:lnTo>
                  <a:lnTo>
                    <a:pt x="7262660" y="845045"/>
                  </a:lnTo>
                  <a:lnTo>
                    <a:pt x="7284352" y="792695"/>
                  </a:lnTo>
                  <a:lnTo>
                    <a:pt x="7284352" y="74079"/>
                  </a:lnTo>
                  <a:close/>
                </a:path>
              </a:pathLst>
            </a:custGeom>
            <a:solidFill>
              <a:srgbClr val="F4B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30019" y="313696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32" y="0"/>
                  </a:lnTo>
                </a:path>
              </a:pathLst>
            </a:custGeom>
            <a:ln w="35858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1570" y="3064535"/>
              <a:ext cx="113148" cy="14486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961116" y="3554209"/>
              <a:ext cx="0" cy="4401185"/>
            </a:xfrm>
            <a:custGeom>
              <a:avLst/>
              <a:gdLst/>
              <a:ahLst/>
              <a:cxnLst/>
              <a:rect l="l" t="t" r="r" b="b"/>
              <a:pathLst>
                <a:path h="4401184">
                  <a:moveTo>
                    <a:pt x="0" y="4400726"/>
                  </a:moveTo>
                  <a:lnTo>
                    <a:pt x="0" y="0"/>
                  </a:lnTo>
                </a:path>
              </a:pathLst>
            </a:custGeom>
            <a:ln w="38061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4930" y="3440025"/>
              <a:ext cx="152373" cy="1141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896444" y="3218664"/>
              <a:ext cx="857250" cy="0"/>
            </a:xfrm>
            <a:custGeom>
              <a:avLst/>
              <a:gdLst/>
              <a:ahLst/>
              <a:cxnLst/>
              <a:rect l="l" t="t" r="r" b="b"/>
              <a:pathLst>
                <a:path w="857250">
                  <a:moveTo>
                    <a:pt x="0" y="0"/>
                  </a:moveTo>
                  <a:lnTo>
                    <a:pt x="856856" y="0"/>
                  </a:lnTo>
                </a:path>
              </a:pathLst>
            </a:custGeom>
            <a:ln w="38099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53320" y="3142420"/>
              <a:ext cx="114640" cy="1524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103255" y="3238934"/>
              <a:ext cx="819785" cy="0"/>
            </a:xfrm>
            <a:custGeom>
              <a:avLst/>
              <a:gdLst/>
              <a:ahLst/>
              <a:cxnLst/>
              <a:rect l="l" t="t" r="r" b="b"/>
              <a:pathLst>
                <a:path w="819784">
                  <a:moveTo>
                    <a:pt x="0" y="0"/>
                  </a:moveTo>
                  <a:lnTo>
                    <a:pt x="819535" y="0"/>
                  </a:lnTo>
                </a:path>
              </a:pathLst>
            </a:custGeom>
            <a:ln w="38099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22780" y="3162759"/>
              <a:ext cx="114108" cy="1523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707653" y="3673221"/>
              <a:ext cx="10160" cy="648335"/>
            </a:xfrm>
            <a:custGeom>
              <a:avLst/>
              <a:gdLst/>
              <a:ahLst/>
              <a:cxnLst/>
              <a:rect l="l" t="t" r="r" b="b"/>
              <a:pathLst>
                <a:path w="10159" h="648335">
                  <a:moveTo>
                    <a:pt x="9888" y="647831"/>
                  </a:moveTo>
                  <a:lnTo>
                    <a:pt x="0" y="0"/>
                  </a:lnTo>
                </a:path>
              </a:pathLst>
            </a:custGeom>
            <a:ln w="3793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26785" y="3673221"/>
              <a:ext cx="10160" cy="648335"/>
            </a:xfrm>
            <a:custGeom>
              <a:avLst/>
              <a:gdLst/>
              <a:ahLst/>
              <a:cxnLst/>
              <a:rect l="l" t="t" r="r" b="b"/>
              <a:pathLst>
                <a:path w="10160" h="648335">
                  <a:moveTo>
                    <a:pt x="9888" y="647831"/>
                  </a:moveTo>
                  <a:lnTo>
                    <a:pt x="0" y="0"/>
                  </a:lnTo>
                </a:path>
              </a:pathLst>
            </a:custGeom>
            <a:ln w="3793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27564" y="4358276"/>
              <a:ext cx="5487035" cy="0"/>
            </a:xfrm>
            <a:custGeom>
              <a:avLst/>
              <a:gdLst/>
              <a:ahLst/>
              <a:cxnLst/>
              <a:rect l="l" t="t" r="r" b="b"/>
              <a:pathLst>
                <a:path w="5487034">
                  <a:moveTo>
                    <a:pt x="0" y="0"/>
                  </a:moveTo>
                  <a:lnTo>
                    <a:pt x="5486462" y="0"/>
                  </a:lnTo>
                </a:path>
              </a:pathLst>
            </a:custGeom>
            <a:ln w="35858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32857" y="5983020"/>
              <a:ext cx="5862320" cy="2661285"/>
            </a:xfrm>
            <a:custGeom>
              <a:avLst/>
              <a:gdLst/>
              <a:ahLst/>
              <a:cxnLst/>
              <a:rect l="l" t="t" r="r" b="b"/>
              <a:pathLst>
                <a:path w="5862320" h="2661284">
                  <a:moveTo>
                    <a:pt x="2276335" y="74079"/>
                  </a:moveTo>
                  <a:lnTo>
                    <a:pt x="2270506" y="45275"/>
                  </a:lnTo>
                  <a:lnTo>
                    <a:pt x="2263927" y="35521"/>
                  </a:lnTo>
                  <a:lnTo>
                    <a:pt x="2254618" y="21729"/>
                  </a:lnTo>
                  <a:lnTo>
                    <a:pt x="2240826" y="12420"/>
                  </a:lnTo>
                  <a:lnTo>
                    <a:pt x="2240826" y="74079"/>
                  </a:lnTo>
                  <a:lnTo>
                    <a:pt x="2240826" y="792683"/>
                  </a:lnTo>
                  <a:lnTo>
                    <a:pt x="2237790" y="807643"/>
                  </a:lnTo>
                  <a:lnTo>
                    <a:pt x="2229497" y="819899"/>
                  </a:lnTo>
                  <a:lnTo>
                    <a:pt x="2217242" y="828192"/>
                  </a:lnTo>
                  <a:lnTo>
                    <a:pt x="2202307" y="831240"/>
                  </a:lnTo>
                  <a:lnTo>
                    <a:pt x="74028" y="831240"/>
                  </a:lnTo>
                  <a:lnTo>
                    <a:pt x="59093" y="828192"/>
                  </a:lnTo>
                  <a:lnTo>
                    <a:pt x="46837" y="819899"/>
                  </a:lnTo>
                  <a:lnTo>
                    <a:pt x="38557" y="807643"/>
                  </a:lnTo>
                  <a:lnTo>
                    <a:pt x="35509" y="792683"/>
                  </a:lnTo>
                  <a:lnTo>
                    <a:pt x="35509" y="74079"/>
                  </a:lnTo>
                  <a:lnTo>
                    <a:pt x="38557" y="59131"/>
                  </a:lnTo>
                  <a:lnTo>
                    <a:pt x="46837" y="46863"/>
                  </a:lnTo>
                  <a:lnTo>
                    <a:pt x="59093" y="38569"/>
                  </a:lnTo>
                  <a:lnTo>
                    <a:pt x="74028" y="35521"/>
                  </a:lnTo>
                  <a:lnTo>
                    <a:pt x="2202307" y="35521"/>
                  </a:lnTo>
                  <a:lnTo>
                    <a:pt x="2217242" y="38569"/>
                  </a:lnTo>
                  <a:lnTo>
                    <a:pt x="2229497" y="46863"/>
                  </a:lnTo>
                  <a:lnTo>
                    <a:pt x="2237790" y="59131"/>
                  </a:lnTo>
                  <a:lnTo>
                    <a:pt x="2240826" y="74079"/>
                  </a:lnTo>
                  <a:lnTo>
                    <a:pt x="2240826" y="12420"/>
                  </a:lnTo>
                  <a:lnTo>
                    <a:pt x="2231085" y="5829"/>
                  </a:lnTo>
                  <a:lnTo>
                    <a:pt x="2202307" y="0"/>
                  </a:lnTo>
                  <a:lnTo>
                    <a:pt x="74028" y="0"/>
                  </a:lnTo>
                  <a:lnTo>
                    <a:pt x="45250" y="5829"/>
                  </a:lnTo>
                  <a:lnTo>
                    <a:pt x="21717" y="21729"/>
                  </a:lnTo>
                  <a:lnTo>
                    <a:pt x="5829" y="45275"/>
                  </a:lnTo>
                  <a:lnTo>
                    <a:pt x="0" y="74079"/>
                  </a:lnTo>
                  <a:lnTo>
                    <a:pt x="0" y="792683"/>
                  </a:lnTo>
                  <a:lnTo>
                    <a:pt x="5829" y="821486"/>
                  </a:lnTo>
                  <a:lnTo>
                    <a:pt x="21717" y="845032"/>
                  </a:lnTo>
                  <a:lnTo>
                    <a:pt x="45250" y="860933"/>
                  </a:lnTo>
                  <a:lnTo>
                    <a:pt x="74028" y="866775"/>
                  </a:lnTo>
                  <a:lnTo>
                    <a:pt x="2202307" y="866775"/>
                  </a:lnTo>
                  <a:lnTo>
                    <a:pt x="2254618" y="845032"/>
                  </a:lnTo>
                  <a:lnTo>
                    <a:pt x="2276335" y="792683"/>
                  </a:lnTo>
                  <a:lnTo>
                    <a:pt x="2276335" y="74079"/>
                  </a:lnTo>
                  <a:close/>
                </a:path>
                <a:path w="5862320" h="2661284">
                  <a:moveTo>
                    <a:pt x="2793593" y="1539290"/>
                  </a:moveTo>
                  <a:lnTo>
                    <a:pt x="2787434" y="1508848"/>
                  </a:lnTo>
                  <a:lnTo>
                    <a:pt x="2780500" y="1498536"/>
                  </a:lnTo>
                  <a:lnTo>
                    <a:pt x="2770682" y="1483944"/>
                  </a:lnTo>
                  <a:lnTo>
                    <a:pt x="2756141" y="1474101"/>
                  </a:lnTo>
                  <a:lnTo>
                    <a:pt x="2756141" y="1539290"/>
                  </a:lnTo>
                  <a:lnTo>
                    <a:pt x="2756141" y="2582799"/>
                  </a:lnTo>
                  <a:lnTo>
                    <a:pt x="2752941" y="2598597"/>
                  </a:lnTo>
                  <a:lnTo>
                    <a:pt x="2744203" y="2611564"/>
                  </a:lnTo>
                  <a:lnTo>
                    <a:pt x="2731274" y="2620327"/>
                  </a:lnTo>
                  <a:lnTo>
                    <a:pt x="2715514" y="2623553"/>
                  </a:lnTo>
                  <a:lnTo>
                    <a:pt x="1004773" y="2623553"/>
                  </a:lnTo>
                  <a:lnTo>
                    <a:pt x="989012" y="2620327"/>
                  </a:lnTo>
                  <a:lnTo>
                    <a:pt x="976096" y="2611564"/>
                  </a:lnTo>
                  <a:lnTo>
                    <a:pt x="967359" y="2598597"/>
                  </a:lnTo>
                  <a:lnTo>
                    <a:pt x="964145" y="2582799"/>
                  </a:lnTo>
                  <a:lnTo>
                    <a:pt x="964145" y="1539290"/>
                  </a:lnTo>
                  <a:lnTo>
                    <a:pt x="967359" y="1523492"/>
                  </a:lnTo>
                  <a:lnTo>
                    <a:pt x="976096" y="1510525"/>
                  </a:lnTo>
                  <a:lnTo>
                    <a:pt x="989012" y="1501762"/>
                  </a:lnTo>
                  <a:lnTo>
                    <a:pt x="1004773" y="1498536"/>
                  </a:lnTo>
                  <a:lnTo>
                    <a:pt x="2715514" y="1498536"/>
                  </a:lnTo>
                  <a:lnTo>
                    <a:pt x="2731274" y="1501762"/>
                  </a:lnTo>
                  <a:lnTo>
                    <a:pt x="2744203" y="1510525"/>
                  </a:lnTo>
                  <a:lnTo>
                    <a:pt x="2752941" y="1523492"/>
                  </a:lnTo>
                  <a:lnTo>
                    <a:pt x="2756141" y="1539290"/>
                  </a:lnTo>
                  <a:lnTo>
                    <a:pt x="2756141" y="1474101"/>
                  </a:lnTo>
                  <a:lnTo>
                    <a:pt x="2745867" y="1467142"/>
                  </a:lnTo>
                  <a:lnTo>
                    <a:pt x="2715514" y="1460969"/>
                  </a:lnTo>
                  <a:lnTo>
                    <a:pt x="1004773" y="1460969"/>
                  </a:lnTo>
                  <a:lnTo>
                    <a:pt x="974432" y="1467142"/>
                  </a:lnTo>
                  <a:lnTo>
                    <a:pt x="949604" y="1483944"/>
                  </a:lnTo>
                  <a:lnTo>
                    <a:pt x="932853" y="1508848"/>
                  </a:lnTo>
                  <a:lnTo>
                    <a:pt x="926706" y="1539290"/>
                  </a:lnTo>
                  <a:lnTo>
                    <a:pt x="926706" y="2582799"/>
                  </a:lnTo>
                  <a:lnTo>
                    <a:pt x="932853" y="2613241"/>
                  </a:lnTo>
                  <a:lnTo>
                    <a:pt x="949604" y="2638145"/>
                  </a:lnTo>
                  <a:lnTo>
                    <a:pt x="974432" y="2654947"/>
                  </a:lnTo>
                  <a:lnTo>
                    <a:pt x="1004773" y="2661120"/>
                  </a:lnTo>
                  <a:lnTo>
                    <a:pt x="2715514" y="2661120"/>
                  </a:lnTo>
                  <a:lnTo>
                    <a:pt x="2770682" y="2638145"/>
                  </a:lnTo>
                  <a:lnTo>
                    <a:pt x="2793593" y="2582799"/>
                  </a:lnTo>
                  <a:lnTo>
                    <a:pt x="2793593" y="1539290"/>
                  </a:lnTo>
                  <a:close/>
                </a:path>
                <a:path w="5862320" h="2661284">
                  <a:moveTo>
                    <a:pt x="5861736" y="113131"/>
                  </a:moveTo>
                  <a:lnTo>
                    <a:pt x="5855906" y="84340"/>
                  </a:lnTo>
                  <a:lnTo>
                    <a:pt x="5849340" y="74587"/>
                  </a:lnTo>
                  <a:lnTo>
                    <a:pt x="5840057" y="60782"/>
                  </a:lnTo>
                  <a:lnTo>
                    <a:pt x="5826303" y="51485"/>
                  </a:lnTo>
                  <a:lnTo>
                    <a:pt x="5826303" y="113131"/>
                  </a:lnTo>
                  <a:lnTo>
                    <a:pt x="5826303" y="831748"/>
                  </a:lnTo>
                  <a:lnTo>
                    <a:pt x="5823255" y="846696"/>
                  </a:lnTo>
                  <a:lnTo>
                    <a:pt x="5814987" y="858964"/>
                  </a:lnTo>
                  <a:lnTo>
                    <a:pt x="5802769" y="867257"/>
                  </a:lnTo>
                  <a:lnTo>
                    <a:pt x="5787847" y="870292"/>
                  </a:lnTo>
                  <a:lnTo>
                    <a:pt x="3602215" y="870292"/>
                  </a:lnTo>
                  <a:lnTo>
                    <a:pt x="3587305" y="867257"/>
                  </a:lnTo>
                  <a:lnTo>
                    <a:pt x="3575075" y="858964"/>
                  </a:lnTo>
                  <a:lnTo>
                    <a:pt x="3566807" y="846696"/>
                  </a:lnTo>
                  <a:lnTo>
                    <a:pt x="3563772" y="831748"/>
                  </a:lnTo>
                  <a:lnTo>
                    <a:pt x="3563772" y="113131"/>
                  </a:lnTo>
                  <a:lnTo>
                    <a:pt x="3566807" y="98183"/>
                  </a:lnTo>
                  <a:lnTo>
                    <a:pt x="3575075" y="85928"/>
                  </a:lnTo>
                  <a:lnTo>
                    <a:pt x="3587305" y="77635"/>
                  </a:lnTo>
                  <a:lnTo>
                    <a:pt x="3602215" y="74587"/>
                  </a:lnTo>
                  <a:lnTo>
                    <a:pt x="5787847" y="74587"/>
                  </a:lnTo>
                  <a:lnTo>
                    <a:pt x="5802769" y="77635"/>
                  </a:lnTo>
                  <a:lnTo>
                    <a:pt x="5814987" y="85928"/>
                  </a:lnTo>
                  <a:lnTo>
                    <a:pt x="5823255" y="98183"/>
                  </a:lnTo>
                  <a:lnTo>
                    <a:pt x="5826303" y="113131"/>
                  </a:lnTo>
                  <a:lnTo>
                    <a:pt x="5826303" y="51485"/>
                  </a:lnTo>
                  <a:lnTo>
                    <a:pt x="5816574" y="44894"/>
                  </a:lnTo>
                  <a:lnTo>
                    <a:pt x="5787847" y="39052"/>
                  </a:lnTo>
                  <a:lnTo>
                    <a:pt x="3602215" y="39052"/>
                  </a:lnTo>
                  <a:lnTo>
                    <a:pt x="3573500" y="44894"/>
                  </a:lnTo>
                  <a:lnTo>
                    <a:pt x="3550018" y="60782"/>
                  </a:lnTo>
                  <a:lnTo>
                    <a:pt x="3534156" y="84340"/>
                  </a:lnTo>
                  <a:lnTo>
                    <a:pt x="3528339" y="113131"/>
                  </a:lnTo>
                  <a:lnTo>
                    <a:pt x="3528339" y="831748"/>
                  </a:lnTo>
                  <a:lnTo>
                    <a:pt x="3534156" y="860539"/>
                  </a:lnTo>
                  <a:lnTo>
                    <a:pt x="3550018" y="884097"/>
                  </a:lnTo>
                  <a:lnTo>
                    <a:pt x="3573500" y="899998"/>
                  </a:lnTo>
                  <a:lnTo>
                    <a:pt x="3602215" y="905827"/>
                  </a:lnTo>
                  <a:lnTo>
                    <a:pt x="5787847" y="905827"/>
                  </a:lnTo>
                  <a:lnTo>
                    <a:pt x="5816574" y="899998"/>
                  </a:lnTo>
                  <a:lnTo>
                    <a:pt x="5840057" y="884097"/>
                  </a:lnTo>
                  <a:lnTo>
                    <a:pt x="5849340" y="870292"/>
                  </a:lnTo>
                  <a:lnTo>
                    <a:pt x="5855906" y="860539"/>
                  </a:lnTo>
                  <a:lnTo>
                    <a:pt x="5861736" y="831748"/>
                  </a:lnTo>
                  <a:lnTo>
                    <a:pt x="5861736" y="113131"/>
                  </a:lnTo>
                  <a:close/>
                </a:path>
              </a:pathLst>
            </a:custGeom>
            <a:solidFill>
              <a:srgbClr val="F4B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59914" y="7999029"/>
              <a:ext cx="2229485" cy="0"/>
            </a:xfrm>
            <a:custGeom>
              <a:avLst/>
              <a:gdLst/>
              <a:ahLst/>
              <a:cxnLst/>
              <a:rect l="l" t="t" r="r" b="b"/>
              <a:pathLst>
                <a:path w="2229485">
                  <a:moveTo>
                    <a:pt x="0" y="0"/>
                  </a:moveTo>
                  <a:lnTo>
                    <a:pt x="2228962" y="0"/>
                  </a:lnTo>
                </a:path>
              </a:pathLst>
            </a:custGeom>
            <a:ln w="35858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18082" y="6434125"/>
              <a:ext cx="1123950" cy="0"/>
            </a:xfrm>
            <a:custGeom>
              <a:avLst/>
              <a:gdLst/>
              <a:ahLst/>
              <a:cxnLst/>
              <a:rect l="l" t="t" r="r" b="b"/>
              <a:pathLst>
                <a:path w="1123950">
                  <a:moveTo>
                    <a:pt x="1123870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3666" y="6357911"/>
              <a:ext cx="114409" cy="15242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998567" y="6372325"/>
              <a:ext cx="552450" cy="0"/>
            </a:xfrm>
            <a:custGeom>
              <a:avLst/>
              <a:gdLst/>
              <a:ahLst/>
              <a:cxnLst/>
              <a:rect l="l" t="t" r="r" b="b"/>
              <a:pathLst>
                <a:path w="552450">
                  <a:moveTo>
                    <a:pt x="552311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84077" y="6296102"/>
              <a:ext cx="114478" cy="15244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1323038" y="6412860"/>
              <a:ext cx="848994" cy="0"/>
            </a:xfrm>
            <a:custGeom>
              <a:avLst/>
              <a:gdLst/>
              <a:ahLst/>
              <a:cxnLst/>
              <a:rect l="l" t="t" r="r" b="b"/>
              <a:pathLst>
                <a:path w="848995">
                  <a:moveTo>
                    <a:pt x="848391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09245" y="6336722"/>
              <a:ext cx="113819" cy="15227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572564" y="4303317"/>
              <a:ext cx="29209" cy="2057400"/>
            </a:xfrm>
            <a:custGeom>
              <a:avLst/>
              <a:gdLst/>
              <a:ahLst/>
              <a:cxnLst/>
              <a:rect l="l" t="t" r="r" b="b"/>
              <a:pathLst>
                <a:path w="29209" h="2057400">
                  <a:moveTo>
                    <a:pt x="0" y="0"/>
                  </a:moveTo>
                  <a:lnTo>
                    <a:pt x="28887" y="2057342"/>
                  </a:lnTo>
                </a:path>
              </a:pathLst>
            </a:custGeom>
            <a:ln w="38091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379642" y="4787240"/>
              <a:ext cx="1504950" cy="542925"/>
            </a:xfrm>
            <a:custGeom>
              <a:avLst/>
              <a:gdLst/>
              <a:ahLst/>
              <a:cxnLst/>
              <a:rect l="l" t="t" r="r" b="b"/>
              <a:pathLst>
                <a:path w="1504950" h="542925">
                  <a:moveTo>
                    <a:pt x="1402514" y="542924"/>
                  </a:moveTo>
                  <a:lnTo>
                    <a:pt x="102147" y="542924"/>
                  </a:lnTo>
                  <a:lnTo>
                    <a:pt x="62441" y="534903"/>
                  </a:lnTo>
                  <a:lnTo>
                    <a:pt x="29966" y="513046"/>
                  </a:lnTo>
                  <a:lnTo>
                    <a:pt x="8045" y="480668"/>
                  </a:lnTo>
                  <a:lnTo>
                    <a:pt x="0" y="441079"/>
                  </a:lnTo>
                  <a:lnTo>
                    <a:pt x="0" y="101845"/>
                  </a:lnTo>
                  <a:lnTo>
                    <a:pt x="8045" y="62256"/>
                  </a:lnTo>
                  <a:lnTo>
                    <a:pt x="29966" y="29878"/>
                  </a:lnTo>
                  <a:lnTo>
                    <a:pt x="62441" y="8021"/>
                  </a:lnTo>
                  <a:lnTo>
                    <a:pt x="102147" y="0"/>
                  </a:lnTo>
                  <a:lnTo>
                    <a:pt x="1402514" y="0"/>
                  </a:lnTo>
                  <a:lnTo>
                    <a:pt x="1442220" y="8021"/>
                  </a:lnTo>
                  <a:lnTo>
                    <a:pt x="1474695" y="29878"/>
                  </a:lnTo>
                  <a:lnTo>
                    <a:pt x="1487535" y="48844"/>
                  </a:lnTo>
                  <a:lnTo>
                    <a:pt x="102147" y="48844"/>
                  </a:lnTo>
                  <a:lnTo>
                    <a:pt x="81529" y="53033"/>
                  </a:lnTo>
                  <a:lnTo>
                    <a:pt x="64623" y="64432"/>
                  </a:lnTo>
                  <a:lnTo>
                    <a:pt x="53191" y="81287"/>
                  </a:lnTo>
                  <a:lnTo>
                    <a:pt x="48989" y="101845"/>
                  </a:lnTo>
                  <a:lnTo>
                    <a:pt x="48989" y="441079"/>
                  </a:lnTo>
                  <a:lnTo>
                    <a:pt x="53191" y="461637"/>
                  </a:lnTo>
                  <a:lnTo>
                    <a:pt x="64623" y="478492"/>
                  </a:lnTo>
                  <a:lnTo>
                    <a:pt x="81529" y="489891"/>
                  </a:lnTo>
                  <a:lnTo>
                    <a:pt x="102147" y="494080"/>
                  </a:lnTo>
                  <a:lnTo>
                    <a:pt x="1487535" y="494080"/>
                  </a:lnTo>
                  <a:lnTo>
                    <a:pt x="1474695" y="513046"/>
                  </a:lnTo>
                  <a:lnTo>
                    <a:pt x="1442220" y="534903"/>
                  </a:lnTo>
                  <a:lnTo>
                    <a:pt x="1402514" y="542924"/>
                  </a:lnTo>
                  <a:close/>
                </a:path>
                <a:path w="1504950" h="542925">
                  <a:moveTo>
                    <a:pt x="1487535" y="494080"/>
                  </a:moveTo>
                  <a:lnTo>
                    <a:pt x="1402514" y="494080"/>
                  </a:lnTo>
                  <a:lnTo>
                    <a:pt x="1423132" y="489891"/>
                  </a:lnTo>
                  <a:lnTo>
                    <a:pt x="1440037" y="478492"/>
                  </a:lnTo>
                  <a:lnTo>
                    <a:pt x="1451470" y="461637"/>
                  </a:lnTo>
                  <a:lnTo>
                    <a:pt x="1455672" y="441079"/>
                  </a:lnTo>
                  <a:lnTo>
                    <a:pt x="1455672" y="101845"/>
                  </a:lnTo>
                  <a:lnTo>
                    <a:pt x="1451470" y="81287"/>
                  </a:lnTo>
                  <a:lnTo>
                    <a:pt x="1440037" y="64432"/>
                  </a:lnTo>
                  <a:lnTo>
                    <a:pt x="1423132" y="53033"/>
                  </a:lnTo>
                  <a:lnTo>
                    <a:pt x="1402514" y="48844"/>
                  </a:lnTo>
                  <a:lnTo>
                    <a:pt x="1487535" y="48844"/>
                  </a:lnTo>
                  <a:lnTo>
                    <a:pt x="1496616" y="62256"/>
                  </a:lnTo>
                  <a:lnTo>
                    <a:pt x="1504661" y="101845"/>
                  </a:lnTo>
                  <a:lnTo>
                    <a:pt x="1504661" y="441079"/>
                  </a:lnTo>
                  <a:lnTo>
                    <a:pt x="1496616" y="480668"/>
                  </a:lnTo>
                  <a:lnTo>
                    <a:pt x="1487535" y="494080"/>
                  </a:lnTo>
                  <a:close/>
                </a:path>
              </a:pathLst>
            </a:custGeom>
            <a:solidFill>
              <a:srgbClr val="F4B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152641" y="5351138"/>
              <a:ext cx="0" cy="515620"/>
            </a:xfrm>
            <a:custGeom>
              <a:avLst/>
              <a:gdLst/>
              <a:ahLst/>
              <a:cxnLst/>
              <a:rect l="l" t="t" r="r" b="b"/>
              <a:pathLst>
                <a:path h="515620">
                  <a:moveTo>
                    <a:pt x="0" y="0"/>
                  </a:moveTo>
                  <a:lnTo>
                    <a:pt x="0" y="515120"/>
                  </a:lnTo>
                </a:path>
              </a:pathLst>
            </a:custGeom>
            <a:ln w="37908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76507" y="5866218"/>
              <a:ext cx="152267" cy="11378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333028" y="4787240"/>
              <a:ext cx="1857375" cy="523875"/>
            </a:xfrm>
            <a:custGeom>
              <a:avLst/>
              <a:gdLst/>
              <a:ahLst/>
              <a:cxnLst/>
              <a:rect l="l" t="t" r="r" b="b"/>
              <a:pathLst>
                <a:path w="1857375" h="523875">
                  <a:moveTo>
                    <a:pt x="1754846" y="523874"/>
                  </a:moveTo>
                  <a:lnTo>
                    <a:pt x="102062" y="523874"/>
                  </a:lnTo>
                  <a:lnTo>
                    <a:pt x="62389" y="515756"/>
                  </a:lnTo>
                  <a:lnTo>
                    <a:pt x="29941" y="493634"/>
                  </a:lnTo>
                  <a:lnTo>
                    <a:pt x="8038" y="460863"/>
                  </a:lnTo>
                  <a:lnTo>
                    <a:pt x="0" y="420794"/>
                  </a:lnTo>
                  <a:lnTo>
                    <a:pt x="0" y="103080"/>
                  </a:lnTo>
                  <a:lnTo>
                    <a:pt x="8038" y="63011"/>
                  </a:lnTo>
                  <a:lnTo>
                    <a:pt x="29941" y="30240"/>
                  </a:lnTo>
                  <a:lnTo>
                    <a:pt x="62389" y="8118"/>
                  </a:lnTo>
                  <a:lnTo>
                    <a:pt x="102062" y="0"/>
                  </a:lnTo>
                  <a:lnTo>
                    <a:pt x="1754846" y="0"/>
                  </a:lnTo>
                  <a:lnTo>
                    <a:pt x="1794518" y="8118"/>
                  </a:lnTo>
                  <a:lnTo>
                    <a:pt x="1826966" y="30240"/>
                  </a:lnTo>
                  <a:lnTo>
                    <a:pt x="1839796" y="49436"/>
                  </a:lnTo>
                  <a:lnTo>
                    <a:pt x="102062" y="49436"/>
                  </a:lnTo>
                  <a:lnTo>
                    <a:pt x="81461" y="53676"/>
                  </a:lnTo>
                  <a:lnTo>
                    <a:pt x="64570" y="65213"/>
                  </a:lnTo>
                  <a:lnTo>
                    <a:pt x="53146" y="82273"/>
                  </a:lnTo>
                  <a:lnTo>
                    <a:pt x="48948" y="103080"/>
                  </a:lnTo>
                  <a:lnTo>
                    <a:pt x="48948" y="420794"/>
                  </a:lnTo>
                  <a:lnTo>
                    <a:pt x="53146" y="441601"/>
                  </a:lnTo>
                  <a:lnTo>
                    <a:pt x="64570" y="458660"/>
                  </a:lnTo>
                  <a:lnTo>
                    <a:pt x="81461" y="470198"/>
                  </a:lnTo>
                  <a:lnTo>
                    <a:pt x="102062" y="474438"/>
                  </a:lnTo>
                  <a:lnTo>
                    <a:pt x="1839796" y="474438"/>
                  </a:lnTo>
                  <a:lnTo>
                    <a:pt x="1826966" y="493634"/>
                  </a:lnTo>
                  <a:lnTo>
                    <a:pt x="1794518" y="515756"/>
                  </a:lnTo>
                  <a:lnTo>
                    <a:pt x="1754846" y="523874"/>
                  </a:lnTo>
                  <a:close/>
                </a:path>
                <a:path w="1857375" h="523875">
                  <a:moveTo>
                    <a:pt x="1839796" y="474438"/>
                  </a:moveTo>
                  <a:lnTo>
                    <a:pt x="1754846" y="474438"/>
                  </a:lnTo>
                  <a:lnTo>
                    <a:pt x="1775447" y="470198"/>
                  </a:lnTo>
                  <a:lnTo>
                    <a:pt x="1792338" y="458660"/>
                  </a:lnTo>
                  <a:lnTo>
                    <a:pt x="1803761" y="441601"/>
                  </a:lnTo>
                  <a:lnTo>
                    <a:pt x="1807960" y="420794"/>
                  </a:lnTo>
                  <a:lnTo>
                    <a:pt x="1807960" y="103080"/>
                  </a:lnTo>
                  <a:lnTo>
                    <a:pt x="1803761" y="82273"/>
                  </a:lnTo>
                  <a:lnTo>
                    <a:pt x="1792338" y="65213"/>
                  </a:lnTo>
                  <a:lnTo>
                    <a:pt x="1775447" y="53676"/>
                  </a:lnTo>
                  <a:lnTo>
                    <a:pt x="1754846" y="49436"/>
                  </a:lnTo>
                  <a:lnTo>
                    <a:pt x="1839796" y="49436"/>
                  </a:lnTo>
                  <a:lnTo>
                    <a:pt x="1848869" y="63011"/>
                  </a:lnTo>
                  <a:lnTo>
                    <a:pt x="1856908" y="103080"/>
                  </a:lnTo>
                  <a:lnTo>
                    <a:pt x="1856908" y="420794"/>
                  </a:lnTo>
                  <a:lnTo>
                    <a:pt x="1848869" y="460863"/>
                  </a:lnTo>
                  <a:lnTo>
                    <a:pt x="1839796" y="474438"/>
                  </a:lnTo>
                  <a:close/>
                </a:path>
              </a:pathLst>
            </a:custGeom>
            <a:solidFill>
              <a:srgbClr val="F4B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201545" y="5449070"/>
              <a:ext cx="5080" cy="514984"/>
            </a:xfrm>
            <a:custGeom>
              <a:avLst/>
              <a:gdLst/>
              <a:ahLst/>
              <a:cxnLst/>
              <a:rect l="l" t="t" r="r" b="b"/>
              <a:pathLst>
                <a:path w="5079" h="514985">
                  <a:moveTo>
                    <a:pt x="5071" y="514969"/>
                  </a:moveTo>
                  <a:lnTo>
                    <a:pt x="0" y="0"/>
                  </a:lnTo>
                </a:path>
              </a:pathLst>
            </a:custGeom>
            <a:ln w="37916">
              <a:solidFill>
                <a:srgbClr val="FFBF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28931" y="5335642"/>
              <a:ext cx="144854" cy="11364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532517" y="5082271"/>
              <a:ext cx="781685" cy="0"/>
            </a:xfrm>
            <a:custGeom>
              <a:avLst/>
              <a:gdLst/>
              <a:ahLst/>
              <a:cxnLst/>
              <a:rect l="l" t="t" r="r" b="b"/>
              <a:pathLst>
                <a:path w="781685">
                  <a:moveTo>
                    <a:pt x="781226" y="0"/>
                  </a:moveTo>
                  <a:lnTo>
                    <a:pt x="0" y="0"/>
                  </a:lnTo>
                </a:path>
              </a:pathLst>
            </a:custGeom>
            <a:ln w="35858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03475" y="5079790"/>
              <a:ext cx="0" cy="2524760"/>
            </a:xfrm>
            <a:custGeom>
              <a:avLst/>
              <a:gdLst/>
              <a:ahLst/>
              <a:cxnLst/>
              <a:rect l="l" t="t" r="r" b="b"/>
              <a:pathLst>
                <a:path h="2524759">
                  <a:moveTo>
                    <a:pt x="0" y="2524159"/>
                  </a:moveTo>
                  <a:lnTo>
                    <a:pt x="0" y="0"/>
                  </a:lnTo>
                </a:path>
              </a:pathLst>
            </a:custGeom>
            <a:ln w="38088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45117" y="7621553"/>
              <a:ext cx="1600835" cy="0"/>
            </a:xfrm>
            <a:custGeom>
              <a:avLst/>
              <a:gdLst/>
              <a:ahLst/>
              <a:cxnLst/>
              <a:rect l="l" t="t" r="r" b="b"/>
              <a:pathLst>
                <a:path w="1600835">
                  <a:moveTo>
                    <a:pt x="0" y="0"/>
                  </a:moveTo>
                  <a:lnTo>
                    <a:pt x="1600281" y="0"/>
                  </a:lnTo>
                </a:path>
              </a:pathLst>
            </a:custGeom>
            <a:ln w="38099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5399" y="7545352"/>
              <a:ext cx="114308" cy="15240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266899" y="2840902"/>
              <a:ext cx="1219200" cy="590550"/>
            </a:xfrm>
            <a:custGeom>
              <a:avLst/>
              <a:gdLst/>
              <a:ahLst/>
              <a:cxnLst/>
              <a:rect l="l" t="t" r="r" b="b"/>
              <a:pathLst>
                <a:path w="1219200" h="590550">
                  <a:moveTo>
                    <a:pt x="1120759" y="590549"/>
                  </a:moveTo>
                  <a:lnTo>
                    <a:pt x="98299" y="590549"/>
                  </a:lnTo>
                  <a:lnTo>
                    <a:pt x="60089" y="582861"/>
                  </a:lnTo>
                  <a:lnTo>
                    <a:pt x="28837" y="561913"/>
                  </a:lnTo>
                  <a:lnTo>
                    <a:pt x="7742" y="530881"/>
                  </a:lnTo>
                  <a:lnTo>
                    <a:pt x="0" y="492938"/>
                  </a:lnTo>
                  <a:lnTo>
                    <a:pt x="0" y="97611"/>
                  </a:lnTo>
                  <a:lnTo>
                    <a:pt x="7742" y="59668"/>
                  </a:lnTo>
                  <a:lnTo>
                    <a:pt x="28837" y="28636"/>
                  </a:lnTo>
                  <a:lnTo>
                    <a:pt x="60089" y="7688"/>
                  </a:lnTo>
                  <a:lnTo>
                    <a:pt x="98299" y="0"/>
                  </a:lnTo>
                  <a:lnTo>
                    <a:pt x="1120759" y="0"/>
                  </a:lnTo>
                  <a:lnTo>
                    <a:pt x="1158969" y="7688"/>
                  </a:lnTo>
                  <a:lnTo>
                    <a:pt x="1190221" y="28636"/>
                  </a:lnTo>
                  <a:lnTo>
                    <a:pt x="1202577" y="46813"/>
                  </a:lnTo>
                  <a:lnTo>
                    <a:pt x="98299" y="46813"/>
                  </a:lnTo>
                  <a:lnTo>
                    <a:pt x="78457" y="50829"/>
                  </a:lnTo>
                  <a:lnTo>
                    <a:pt x="62189" y="61754"/>
                  </a:lnTo>
                  <a:lnTo>
                    <a:pt x="51187" y="77908"/>
                  </a:lnTo>
                  <a:lnTo>
                    <a:pt x="47143" y="97611"/>
                  </a:lnTo>
                  <a:lnTo>
                    <a:pt x="47143" y="492938"/>
                  </a:lnTo>
                  <a:lnTo>
                    <a:pt x="51187" y="512641"/>
                  </a:lnTo>
                  <a:lnTo>
                    <a:pt x="62189" y="528795"/>
                  </a:lnTo>
                  <a:lnTo>
                    <a:pt x="78457" y="539720"/>
                  </a:lnTo>
                  <a:lnTo>
                    <a:pt x="98299" y="543736"/>
                  </a:lnTo>
                  <a:lnTo>
                    <a:pt x="1202577" y="543736"/>
                  </a:lnTo>
                  <a:lnTo>
                    <a:pt x="1190221" y="561913"/>
                  </a:lnTo>
                  <a:lnTo>
                    <a:pt x="1158969" y="582861"/>
                  </a:lnTo>
                  <a:lnTo>
                    <a:pt x="1120759" y="590549"/>
                  </a:lnTo>
                  <a:close/>
                </a:path>
                <a:path w="1219200" h="590550">
                  <a:moveTo>
                    <a:pt x="1202577" y="543736"/>
                  </a:moveTo>
                  <a:lnTo>
                    <a:pt x="1120759" y="543736"/>
                  </a:lnTo>
                  <a:lnTo>
                    <a:pt x="1140601" y="539720"/>
                  </a:lnTo>
                  <a:lnTo>
                    <a:pt x="1156869" y="528795"/>
                  </a:lnTo>
                  <a:lnTo>
                    <a:pt x="1167871" y="512641"/>
                  </a:lnTo>
                  <a:lnTo>
                    <a:pt x="1171915" y="492938"/>
                  </a:lnTo>
                  <a:lnTo>
                    <a:pt x="1171915" y="97611"/>
                  </a:lnTo>
                  <a:lnTo>
                    <a:pt x="1167871" y="77908"/>
                  </a:lnTo>
                  <a:lnTo>
                    <a:pt x="1156869" y="61754"/>
                  </a:lnTo>
                  <a:lnTo>
                    <a:pt x="1140601" y="50829"/>
                  </a:lnTo>
                  <a:lnTo>
                    <a:pt x="1120759" y="46813"/>
                  </a:lnTo>
                  <a:lnTo>
                    <a:pt x="1202577" y="46813"/>
                  </a:lnTo>
                  <a:lnTo>
                    <a:pt x="1211316" y="59668"/>
                  </a:lnTo>
                  <a:lnTo>
                    <a:pt x="1219058" y="97611"/>
                  </a:lnTo>
                  <a:lnTo>
                    <a:pt x="1219058" y="492938"/>
                  </a:lnTo>
                  <a:lnTo>
                    <a:pt x="1211316" y="530881"/>
                  </a:lnTo>
                  <a:lnTo>
                    <a:pt x="1202577" y="543736"/>
                  </a:lnTo>
                  <a:close/>
                </a:path>
              </a:pathLst>
            </a:custGeom>
            <a:solidFill>
              <a:srgbClr val="F4B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1640515" y="1267619"/>
            <a:ext cx="5859145" cy="743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spc="155" dirty="0">
                <a:solidFill>
                  <a:srgbClr val="FFFFFF"/>
                </a:solidFill>
              </a:rPr>
              <a:t>S</a:t>
            </a:r>
            <a:r>
              <a:rPr sz="4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yst</a:t>
            </a:r>
            <a:r>
              <a:rPr sz="4700" spc="155" dirty="0">
                <a:solidFill>
                  <a:srgbClr val="FFFFFF"/>
                </a:solidFill>
              </a:rPr>
              <a:t>em</a:t>
            </a:r>
            <a:r>
              <a:rPr sz="4700" spc="-340" dirty="0">
                <a:solidFill>
                  <a:srgbClr val="FFFFFF"/>
                </a:solidFill>
              </a:rPr>
              <a:t> </a:t>
            </a:r>
            <a:r>
              <a:rPr sz="4700" spc="210" dirty="0"/>
              <a:t>A</a:t>
            </a:r>
            <a:r>
              <a:rPr sz="4600" spc="210" dirty="0">
                <a:latin typeface="Microsoft Sans Serif"/>
                <a:cs typeface="Microsoft Sans Serif"/>
              </a:rPr>
              <a:t>r</a:t>
            </a:r>
            <a:r>
              <a:rPr sz="4700" spc="210" dirty="0"/>
              <a:t>chi</a:t>
            </a:r>
            <a:r>
              <a:rPr sz="4600" spc="210" dirty="0">
                <a:latin typeface="Microsoft Sans Serif"/>
                <a:cs typeface="Microsoft Sans Serif"/>
              </a:rPr>
              <a:t>t</a:t>
            </a:r>
            <a:r>
              <a:rPr sz="4700" spc="210" dirty="0"/>
              <a:t>ec</a:t>
            </a:r>
            <a:r>
              <a:rPr sz="4600" spc="210" dirty="0">
                <a:latin typeface="Microsoft Sans Serif"/>
                <a:cs typeface="Microsoft Sans Serif"/>
              </a:rPr>
              <a:t>tur</a:t>
            </a:r>
            <a:r>
              <a:rPr sz="4700" spc="210" dirty="0"/>
              <a:t>e</a:t>
            </a:r>
            <a:endParaRPr sz="47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434937" y="2942978"/>
            <a:ext cx="904240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Pe</a:t>
            </a:r>
            <a:r>
              <a:rPr sz="2050" spc="135" dirty="0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r>
              <a:rPr sz="2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600086" y="2712929"/>
            <a:ext cx="1177925" cy="83629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63525">
              <a:lnSpc>
                <a:spcPct val="126699"/>
              </a:lnSpc>
              <a:spcBef>
                <a:spcPts val="90"/>
              </a:spcBef>
            </a:pPr>
            <a:r>
              <a:rPr sz="2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Take </a:t>
            </a:r>
            <a:r>
              <a:rPr sz="21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1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1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nap</a:t>
            </a:r>
            <a:r>
              <a:rPr sz="2050" spc="1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ho</a:t>
            </a:r>
            <a:r>
              <a:rPr sz="205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339359" y="2753470"/>
            <a:ext cx="1264285" cy="83629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13055">
              <a:lnSpc>
                <a:spcPct val="126699"/>
              </a:lnSpc>
              <a:spcBef>
                <a:spcPts val="90"/>
              </a:spcBef>
            </a:pPr>
            <a:r>
              <a:rPr sz="21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Face </a:t>
            </a:r>
            <a:r>
              <a:rPr sz="2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De</a:t>
            </a:r>
            <a:r>
              <a:rPr sz="205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ec</a:t>
            </a:r>
            <a:r>
              <a:rPr sz="205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156362" y="2835517"/>
            <a:ext cx="1151255" cy="71183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sz="1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1750" spc="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750" spc="4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7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cale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sz="18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image</a:t>
            </a:r>
            <a:endParaRPr sz="185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738897" y="2813022"/>
            <a:ext cx="1660525" cy="1498600"/>
          </a:xfrm>
          <a:prstGeom prst="rect">
            <a:avLst/>
          </a:prstGeom>
          <a:solidFill>
            <a:srgbClr val="212121"/>
          </a:solidFill>
          <a:ln w="54607">
            <a:solidFill>
              <a:srgbClr val="F4BC33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382905" marR="287020" indent="-57150">
              <a:lnSpc>
                <a:spcPct val="126699"/>
              </a:lnSpc>
            </a:pPr>
            <a:r>
              <a:rPr sz="21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</a:t>
            </a:r>
            <a:r>
              <a:rPr sz="2050" spc="75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2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050" spc="90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2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050" spc="50" dirty="0">
                <a:solidFill>
                  <a:srgbClr val="FFFFFF"/>
                </a:solidFill>
                <a:latin typeface="Trebuchet MS"/>
                <a:cs typeface="Trebuchet MS"/>
              </a:rPr>
              <a:t>yst</a:t>
            </a:r>
            <a:r>
              <a:rPr sz="2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em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703644" y="4877458"/>
            <a:ext cx="85788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Admin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210633" y="6042362"/>
            <a:ext cx="1654810" cy="721360"/>
          </a:xfrm>
          <a:prstGeom prst="rect">
            <a:avLst/>
          </a:prstGeom>
          <a:solidFill>
            <a:srgbClr val="212121"/>
          </a:solidFill>
          <a:ln w="41153">
            <a:solidFill>
              <a:srgbClr val="F4BC33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marL="178435">
              <a:lnSpc>
                <a:spcPct val="100000"/>
              </a:lnSpc>
            </a:pPr>
            <a:r>
              <a:rPr sz="19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Image</a:t>
            </a:r>
            <a:r>
              <a:rPr sz="19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Da</a:t>
            </a:r>
            <a:r>
              <a:rPr sz="1850" spc="-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967213" y="6269067"/>
            <a:ext cx="221805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Face</a:t>
            </a:r>
            <a:r>
              <a:rPr sz="2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Recogni</a:t>
            </a:r>
            <a:r>
              <a:rPr sz="2050" spc="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757789" y="5954833"/>
            <a:ext cx="1400810" cy="803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0825">
              <a:lnSpc>
                <a:spcPct val="124600"/>
              </a:lnSpc>
              <a:spcBef>
                <a:spcPts val="95"/>
              </a:spcBef>
            </a:pPr>
            <a:r>
              <a:rPr sz="20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d </a:t>
            </a:r>
            <a:r>
              <a:rPr sz="20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2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0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0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20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0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0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20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endParaRPr sz="205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482449" y="4844484"/>
            <a:ext cx="149415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050" spc="-15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2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endance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546632" y="7556444"/>
            <a:ext cx="1218565" cy="83629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2090" marR="5080" indent="-200025">
              <a:lnSpc>
                <a:spcPct val="126699"/>
              </a:lnSpc>
              <a:spcBef>
                <a:spcPts val="90"/>
              </a:spcBef>
            </a:pPr>
            <a:r>
              <a:rPr sz="2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</a:t>
            </a:r>
            <a:r>
              <a:rPr sz="2050" spc="10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05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e  </a:t>
            </a:r>
            <a:r>
              <a:rPr sz="2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Repo</a:t>
            </a:r>
            <a:r>
              <a:rPr sz="2050" spc="30" dirty="0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endParaRPr sz="2050"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9956258" y="3725122"/>
            <a:ext cx="2037714" cy="2259330"/>
            <a:chOff x="9956258" y="3725122"/>
            <a:chExt cx="2037714" cy="2259330"/>
          </a:xfrm>
        </p:grpSpPr>
        <p:sp>
          <p:nvSpPr>
            <p:cNvPr id="50" name="object 50"/>
            <p:cNvSpPr/>
            <p:nvPr/>
          </p:nvSpPr>
          <p:spPr>
            <a:xfrm>
              <a:off x="11969568" y="3725122"/>
              <a:ext cx="0" cy="1685925"/>
            </a:xfrm>
            <a:custGeom>
              <a:avLst/>
              <a:gdLst/>
              <a:ahLst/>
              <a:cxnLst/>
              <a:rect l="l" t="t" r="r" b="b"/>
              <a:pathLst>
                <a:path h="1685925">
                  <a:moveTo>
                    <a:pt x="0" y="1685868"/>
                  </a:moveTo>
                  <a:lnTo>
                    <a:pt x="0" y="0"/>
                  </a:lnTo>
                </a:path>
              </a:pathLst>
            </a:custGeom>
            <a:ln w="47698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051906" y="5426594"/>
              <a:ext cx="1867535" cy="0"/>
            </a:xfrm>
            <a:custGeom>
              <a:avLst/>
              <a:gdLst/>
              <a:ahLst/>
              <a:cxnLst/>
              <a:rect l="l" t="t" r="r" b="b"/>
              <a:pathLst>
                <a:path w="1867534">
                  <a:moveTo>
                    <a:pt x="0" y="0"/>
                  </a:moveTo>
                  <a:lnTo>
                    <a:pt x="1867106" y="0"/>
                  </a:lnTo>
                </a:path>
              </a:pathLst>
            </a:custGeom>
            <a:ln w="4762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032479" y="5440960"/>
              <a:ext cx="0" cy="428625"/>
            </a:xfrm>
            <a:custGeom>
              <a:avLst/>
              <a:gdLst/>
              <a:ahLst/>
              <a:cxnLst/>
              <a:rect l="l" t="t" r="r" b="b"/>
              <a:pathLst>
                <a:path h="428625">
                  <a:moveTo>
                    <a:pt x="0" y="0"/>
                  </a:moveTo>
                  <a:lnTo>
                    <a:pt x="0" y="428505"/>
                  </a:lnTo>
                </a:path>
              </a:pathLst>
            </a:custGeom>
            <a:ln w="38160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56258" y="5869477"/>
              <a:ext cx="152441" cy="114463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1028700" y="5460872"/>
            <a:ext cx="114300" cy="4826635"/>
            <a:chOff x="1028700" y="5460872"/>
            <a:chExt cx="114300" cy="4826635"/>
          </a:xfrm>
        </p:grpSpPr>
        <p:sp>
          <p:nvSpPr>
            <p:cNvPr id="55" name="object 55"/>
            <p:cNvSpPr/>
            <p:nvPr/>
          </p:nvSpPr>
          <p:spPr>
            <a:xfrm>
              <a:off x="1028700" y="5460872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73886" y="5460873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26"/>
                  </a:lnTo>
                  <a:lnTo>
                    <a:pt x="0" y="4826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/>
          <p:nvPr/>
        </p:nvSpPr>
        <p:spPr>
          <a:xfrm>
            <a:off x="901141" y="942736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006198" y="817632"/>
            <a:ext cx="269240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50" dirty="0">
                <a:solidFill>
                  <a:srgbClr val="2E2E2E"/>
                </a:solidFill>
                <a:latin typeface="Lucida Sans Unicode"/>
                <a:cs typeface="Lucida Sans Unicode"/>
              </a:rPr>
              <a:t>c</a:t>
            </a:r>
            <a:endParaRPr sz="3650">
              <a:latin typeface="Lucida Sans Unicode"/>
              <a:cs typeface="Lucida Sans Unicod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02251" y="3959593"/>
            <a:ext cx="496570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endParaRPr sz="2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59815" y="3648854"/>
            <a:ext cx="6955790" cy="358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1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sz="2150" spc="1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1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ild</a:t>
            </a:r>
            <a:r>
              <a:rPr sz="21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1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150" spc="11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chi</a:t>
            </a:r>
            <a:r>
              <a:rPr sz="2150" spc="11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ec</a:t>
            </a:r>
            <a:r>
              <a:rPr sz="2150" spc="114" dirty="0">
                <a:solidFill>
                  <a:srgbClr val="FFFFFF"/>
                </a:solidFill>
                <a:latin typeface="Tahoma"/>
                <a:cs typeface="Tahoma"/>
              </a:rPr>
              <a:t>tur</a:t>
            </a:r>
            <a:r>
              <a:rPr sz="2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1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150" spc="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15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de</a:t>
            </a:r>
            <a:r>
              <a:rPr sz="2150" spc="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1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igned</a:t>
            </a:r>
            <a:r>
              <a:rPr sz="21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1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110" dirty="0">
                <a:solidFill>
                  <a:srgbClr val="FFFFFF"/>
                </a:solidFill>
                <a:latin typeface="Tahoma"/>
                <a:cs typeface="Tahoma"/>
              </a:rPr>
              <a:t>su</a:t>
            </a:r>
            <a:r>
              <a:rPr sz="21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ch</a:t>
            </a:r>
            <a:r>
              <a:rPr sz="21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1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6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1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150" spc="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78845" y="3648854"/>
            <a:ext cx="556260" cy="358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50" spc="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21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150" spc="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89535">
              <a:lnSpc>
                <a:spcPct val="128200"/>
              </a:lnSpc>
              <a:spcBef>
                <a:spcPts val="140"/>
              </a:spcBef>
            </a:pPr>
            <a:r>
              <a:rPr spc="-25" dirty="0"/>
              <a:t>a</a:t>
            </a:r>
            <a:r>
              <a:rPr spc="204" dirty="0"/>
              <a:t> </a:t>
            </a:r>
            <a:r>
              <a:rPr spc="130" dirty="0"/>
              <a:t>pe</a:t>
            </a:r>
            <a:r>
              <a:rPr spc="130" dirty="0">
                <a:latin typeface="Tahoma"/>
                <a:cs typeface="Tahoma"/>
              </a:rPr>
              <a:t>rs</a:t>
            </a:r>
            <a:r>
              <a:rPr spc="130" dirty="0"/>
              <a:t>on</a:t>
            </a:r>
            <a:r>
              <a:rPr spc="204" dirty="0"/>
              <a:t> </a:t>
            </a:r>
            <a:r>
              <a:rPr spc="80" dirty="0"/>
              <a:t>can</a:t>
            </a:r>
            <a:r>
              <a:rPr spc="204" dirty="0"/>
              <a:t> </a:t>
            </a:r>
            <a:r>
              <a:rPr spc="80" dirty="0">
                <a:latin typeface="Tahoma"/>
                <a:cs typeface="Tahoma"/>
              </a:rPr>
              <a:t>us</a:t>
            </a:r>
            <a:r>
              <a:rPr spc="80" dirty="0"/>
              <a:t>e</a:t>
            </a:r>
            <a:r>
              <a:rPr spc="204" dirty="0"/>
              <a:t> </a:t>
            </a:r>
            <a:r>
              <a:rPr spc="105" dirty="0">
                <a:latin typeface="Tahoma"/>
                <a:cs typeface="Tahoma"/>
              </a:rPr>
              <a:t>t</a:t>
            </a:r>
            <a:r>
              <a:rPr spc="105" dirty="0"/>
              <a:t>hi</a:t>
            </a:r>
            <a:r>
              <a:rPr spc="105" dirty="0">
                <a:latin typeface="Tahoma"/>
                <a:cs typeface="Tahoma"/>
              </a:rPr>
              <a:t>s syst</a:t>
            </a:r>
            <a:r>
              <a:rPr spc="105" dirty="0"/>
              <a:t>em</a:t>
            </a:r>
            <a:r>
              <a:rPr spc="204" dirty="0"/>
              <a:t> </a:t>
            </a:r>
            <a:r>
              <a:rPr spc="105" dirty="0">
                <a:latin typeface="Tahoma"/>
                <a:cs typeface="Tahoma"/>
              </a:rPr>
              <a:t>w</a:t>
            </a:r>
            <a:r>
              <a:rPr spc="105" dirty="0"/>
              <a:t>i</a:t>
            </a:r>
            <a:r>
              <a:rPr spc="105" dirty="0">
                <a:latin typeface="Tahoma"/>
                <a:cs typeface="Tahoma"/>
              </a:rPr>
              <a:t>t</a:t>
            </a:r>
            <a:r>
              <a:rPr spc="105" dirty="0"/>
              <a:t>h</a:t>
            </a:r>
            <a:r>
              <a:rPr spc="204" dirty="0"/>
              <a:t> </a:t>
            </a:r>
            <a:r>
              <a:rPr spc="80" dirty="0"/>
              <a:t>ea</a:t>
            </a:r>
            <a:r>
              <a:rPr spc="80" dirty="0">
                <a:latin typeface="Tahoma"/>
                <a:cs typeface="Tahoma"/>
              </a:rPr>
              <a:t>s</a:t>
            </a:r>
            <a:r>
              <a:rPr spc="80" dirty="0"/>
              <a:t>e</a:t>
            </a:r>
            <a:r>
              <a:rPr sz="2250" spc="80" dirty="0"/>
              <a:t>.</a:t>
            </a:r>
            <a:r>
              <a:rPr sz="2250" spc="180" dirty="0"/>
              <a:t> </a:t>
            </a:r>
            <a:r>
              <a:rPr spc="80" dirty="0"/>
              <a:t>A</a:t>
            </a:r>
            <a:r>
              <a:rPr spc="80" dirty="0">
                <a:latin typeface="Tahoma"/>
                <a:cs typeface="Tahoma"/>
              </a:rPr>
              <a:t>t</a:t>
            </a:r>
            <a:r>
              <a:rPr spc="105" dirty="0">
                <a:latin typeface="Tahoma"/>
                <a:cs typeface="Tahoma"/>
              </a:rPr>
              <a:t> </a:t>
            </a:r>
            <a:r>
              <a:rPr spc="95" dirty="0">
                <a:latin typeface="Tahoma"/>
                <a:cs typeface="Tahoma"/>
              </a:rPr>
              <a:t>v</a:t>
            </a:r>
            <a:r>
              <a:rPr spc="95" dirty="0"/>
              <a:t>e</a:t>
            </a:r>
            <a:r>
              <a:rPr spc="95" dirty="0">
                <a:latin typeface="Tahoma"/>
                <a:cs typeface="Tahoma"/>
              </a:rPr>
              <a:t>ry</a:t>
            </a:r>
            <a:r>
              <a:rPr spc="105" dirty="0">
                <a:latin typeface="Tahoma"/>
                <a:cs typeface="Tahoma"/>
              </a:rPr>
              <a:t> </a:t>
            </a:r>
            <a:r>
              <a:rPr spc="145" dirty="0"/>
              <a:t>fi</a:t>
            </a:r>
            <a:r>
              <a:rPr spc="145" dirty="0">
                <a:latin typeface="Tahoma"/>
                <a:cs typeface="Tahoma"/>
              </a:rPr>
              <a:t>rst</a:t>
            </a:r>
            <a:r>
              <a:rPr spc="105" dirty="0">
                <a:latin typeface="Tahoma"/>
                <a:cs typeface="Tahoma"/>
              </a:rPr>
              <a:t> </a:t>
            </a:r>
            <a:r>
              <a:rPr spc="90" dirty="0">
                <a:latin typeface="Tahoma"/>
                <a:cs typeface="Tahoma"/>
              </a:rPr>
              <a:t>st</a:t>
            </a:r>
            <a:r>
              <a:rPr spc="90" dirty="0"/>
              <a:t>ep</a:t>
            </a:r>
            <a:r>
              <a:rPr spc="210" dirty="0"/>
              <a:t> </a:t>
            </a:r>
            <a:r>
              <a:rPr spc="-25" dirty="0"/>
              <a:t>a</a:t>
            </a:r>
            <a:r>
              <a:rPr spc="204" dirty="0"/>
              <a:t> </a:t>
            </a:r>
            <a:r>
              <a:rPr spc="85" dirty="0"/>
              <a:t>image</a:t>
            </a:r>
            <a:r>
              <a:rPr spc="204" dirty="0"/>
              <a:t> </a:t>
            </a:r>
            <a:r>
              <a:rPr spc="170" dirty="0"/>
              <a:t>of </a:t>
            </a:r>
            <a:r>
              <a:rPr spc="175" dirty="0"/>
              <a:t> </a:t>
            </a:r>
            <a:r>
              <a:rPr spc="130" dirty="0"/>
              <a:t>pe</a:t>
            </a:r>
            <a:r>
              <a:rPr spc="130" dirty="0">
                <a:latin typeface="Tahoma"/>
                <a:cs typeface="Tahoma"/>
              </a:rPr>
              <a:t>rs</a:t>
            </a:r>
            <a:r>
              <a:rPr spc="130" dirty="0"/>
              <a:t>on</a:t>
            </a:r>
            <a:r>
              <a:rPr spc="204" dirty="0"/>
              <a:t> </a:t>
            </a:r>
            <a:r>
              <a:rPr spc="135" dirty="0">
                <a:latin typeface="Tahoma"/>
                <a:cs typeface="Tahoma"/>
              </a:rPr>
              <a:t>s</a:t>
            </a:r>
            <a:r>
              <a:rPr spc="135" dirty="0"/>
              <a:t>ho</a:t>
            </a:r>
            <a:r>
              <a:rPr spc="135" dirty="0">
                <a:latin typeface="Tahoma"/>
                <a:cs typeface="Tahoma"/>
              </a:rPr>
              <a:t>u</a:t>
            </a:r>
            <a:r>
              <a:rPr spc="135" dirty="0"/>
              <a:t>ld</a:t>
            </a:r>
            <a:r>
              <a:rPr spc="204" dirty="0"/>
              <a:t> </a:t>
            </a:r>
            <a:r>
              <a:rPr spc="110" dirty="0"/>
              <a:t>con</a:t>
            </a:r>
            <a:r>
              <a:rPr spc="110" dirty="0">
                <a:latin typeface="Tahoma"/>
                <a:cs typeface="Tahoma"/>
              </a:rPr>
              <a:t>t</a:t>
            </a:r>
            <a:r>
              <a:rPr spc="110" dirty="0"/>
              <a:t>ain</a:t>
            </a:r>
            <a:r>
              <a:rPr spc="210" dirty="0"/>
              <a:t> </a:t>
            </a:r>
            <a:r>
              <a:rPr spc="105" dirty="0"/>
              <a:t>in</a:t>
            </a:r>
            <a:r>
              <a:rPr spc="204" dirty="0"/>
              <a:t> </a:t>
            </a:r>
            <a:r>
              <a:rPr spc="85" dirty="0">
                <a:latin typeface="Tahoma"/>
                <a:cs typeface="Tahoma"/>
              </a:rPr>
              <a:t>t</a:t>
            </a:r>
            <a:r>
              <a:rPr spc="85" dirty="0"/>
              <a:t>he</a:t>
            </a:r>
            <a:r>
              <a:rPr spc="210" dirty="0"/>
              <a:t> </a:t>
            </a:r>
            <a:r>
              <a:rPr spc="85" dirty="0"/>
              <a:t>image</a:t>
            </a:r>
            <a:r>
              <a:rPr spc="204" dirty="0"/>
              <a:t> </a:t>
            </a:r>
            <a:r>
              <a:rPr spc="70" dirty="0"/>
              <a:t>da</a:t>
            </a:r>
            <a:r>
              <a:rPr spc="70" dirty="0">
                <a:latin typeface="Tahoma"/>
                <a:cs typeface="Tahoma"/>
              </a:rPr>
              <a:t>t</a:t>
            </a:r>
            <a:r>
              <a:rPr spc="70" dirty="0"/>
              <a:t>a</a:t>
            </a:r>
            <a:r>
              <a:rPr spc="210" dirty="0"/>
              <a:t> </a:t>
            </a:r>
            <a:r>
              <a:rPr spc="95" dirty="0">
                <a:latin typeface="Tahoma"/>
                <a:cs typeface="Tahoma"/>
              </a:rPr>
              <a:t>t</a:t>
            </a:r>
            <a:r>
              <a:rPr spc="95" dirty="0"/>
              <a:t>o</a:t>
            </a:r>
            <a:r>
              <a:rPr spc="204" dirty="0"/>
              <a:t> </a:t>
            </a:r>
            <a:r>
              <a:rPr spc="114" dirty="0">
                <a:latin typeface="Tahoma"/>
                <a:cs typeface="Tahoma"/>
              </a:rPr>
              <a:t>r</a:t>
            </a:r>
            <a:r>
              <a:rPr spc="114" dirty="0"/>
              <a:t>ecogni</a:t>
            </a:r>
            <a:r>
              <a:rPr spc="114" dirty="0">
                <a:latin typeface="Tahoma"/>
                <a:cs typeface="Tahoma"/>
              </a:rPr>
              <a:t>z</a:t>
            </a:r>
            <a:r>
              <a:rPr spc="114" dirty="0"/>
              <a:t>e</a:t>
            </a:r>
            <a:r>
              <a:rPr spc="210" dirty="0"/>
              <a:t> </a:t>
            </a:r>
            <a:r>
              <a:rPr spc="85" dirty="0">
                <a:latin typeface="Tahoma"/>
                <a:cs typeface="Tahoma"/>
              </a:rPr>
              <a:t>t</a:t>
            </a:r>
            <a:r>
              <a:rPr spc="85" dirty="0"/>
              <a:t>he</a:t>
            </a:r>
            <a:r>
              <a:rPr spc="204" dirty="0"/>
              <a:t> </a:t>
            </a:r>
            <a:r>
              <a:rPr spc="130" dirty="0"/>
              <a:t>pe</a:t>
            </a:r>
            <a:r>
              <a:rPr spc="130" dirty="0">
                <a:latin typeface="Tahoma"/>
                <a:cs typeface="Tahoma"/>
              </a:rPr>
              <a:t>rs</a:t>
            </a:r>
            <a:r>
              <a:rPr spc="130" dirty="0"/>
              <a:t>on</a:t>
            </a:r>
            <a:r>
              <a:rPr spc="210" dirty="0"/>
              <a:t> </a:t>
            </a:r>
            <a:r>
              <a:rPr spc="105" dirty="0">
                <a:latin typeface="Tahoma"/>
                <a:cs typeface="Tahoma"/>
              </a:rPr>
              <a:t>w</a:t>
            </a:r>
            <a:r>
              <a:rPr spc="105" dirty="0"/>
              <a:t>hile </a:t>
            </a:r>
            <a:r>
              <a:rPr spc="110" dirty="0"/>
              <a:t> </a:t>
            </a:r>
            <a:r>
              <a:rPr spc="95" dirty="0"/>
              <a:t>being</a:t>
            </a:r>
            <a:r>
              <a:rPr spc="204" dirty="0"/>
              <a:t> </a:t>
            </a:r>
            <a:r>
              <a:rPr spc="114" dirty="0">
                <a:latin typeface="Tahoma"/>
                <a:cs typeface="Tahoma"/>
              </a:rPr>
              <a:t>s</a:t>
            </a:r>
            <a:r>
              <a:rPr spc="114" dirty="0"/>
              <a:t>canned</a:t>
            </a:r>
            <a:r>
              <a:rPr sz="2250" spc="114" dirty="0"/>
              <a:t>.</a:t>
            </a:r>
            <a:r>
              <a:rPr sz="2250" spc="185" dirty="0"/>
              <a:t> </a:t>
            </a:r>
            <a:r>
              <a:rPr spc="114" dirty="0"/>
              <a:t>The</a:t>
            </a:r>
            <a:r>
              <a:rPr spc="204" dirty="0"/>
              <a:t> </a:t>
            </a:r>
            <a:r>
              <a:rPr spc="105" dirty="0">
                <a:latin typeface="Tahoma"/>
                <a:cs typeface="Tahoma"/>
              </a:rPr>
              <a:t>syst</a:t>
            </a:r>
            <a:r>
              <a:rPr spc="105" dirty="0"/>
              <a:t>em</a:t>
            </a:r>
            <a:r>
              <a:rPr spc="210" dirty="0"/>
              <a:t> </a:t>
            </a:r>
            <a:r>
              <a:rPr spc="85" dirty="0">
                <a:latin typeface="Tahoma"/>
                <a:cs typeface="Tahoma"/>
              </a:rPr>
              <a:t>t</a:t>
            </a:r>
            <a:r>
              <a:rPr spc="85" dirty="0"/>
              <a:t>ake</a:t>
            </a:r>
            <a:r>
              <a:rPr spc="85" dirty="0">
                <a:latin typeface="Tahoma"/>
                <a:cs typeface="Tahoma"/>
              </a:rPr>
              <a:t>s</a:t>
            </a:r>
            <a:r>
              <a:rPr spc="105" dirty="0">
                <a:latin typeface="Tahoma"/>
                <a:cs typeface="Tahoma"/>
              </a:rPr>
              <a:t> </a:t>
            </a:r>
            <a:r>
              <a:rPr spc="-25" dirty="0"/>
              <a:t>a</a:t>
            </a:r>
            <a:r>
              <a:rPr spc="210" dirty="0"/>
              <a:t> </a:t>
            </a:r>
            <a:r>
              <a:rPr spc="114" dirty="0">
                <a:latin typeface="Tahoma"/>
                <a:cs typeface="Tahoma"/>
              </a:rPr>
              <a:t>s</a:t>
            </a:r>
            <a:r>
              <a:rPr spc="114" dirty="0"/>
              <a:t>nap</a:t>
            </a:r>
            <a:r>
              <a:rPr spc="114" dirty="0">
                <a:latin typeface="Tahoma"/>
                <a:cs typeface="Tahoma"/>
              </a:rPr>
              <a:t>s</a:t>
            </a:r>
            <a:r>
              <a:rPr spc="114" dirty="0"/>
              <a:t>ho</a:t>
            </a:r>
            <a:r>
              <a:rPr spc="114" dirty="0">
                <a:latin typeface="Tahoma"/>
                <a:cs typeface="Tahoma"/>
              </a:rPr>
              <a:t>t</a:t>
            </a:r>
            <a:r>
              <a:rPr spc="105" dirty="0">
                <a:latin typeface="Tahoma"/>
                <a:cs typeface="Tahoma"/>
              </a:rPr>
              <a:t> </a:t>
            </a:r>
            <a:r>
              <a:rPr spc="95" dirty="0"/>
              <a:t>and</a:t>
            </a:r>
            <a:r>
              <a:rPr spc="210" dirty="0"/>
              <a:t> </a:t>
            </a:r>
            <a:r>
              <a:rPr spc="110" dirty="0"/>
              <a:t>con</a:t>
            </a:r>
            <a:r>
              <a:rPr spc="110" dirty="0">
                <a:latin typeface="Tahoma"/>
                <a:cs typeface="Tahoma"/>
              </a:rPr>
              <a:t>v</a:t>
            </a:r>
            <a:r>
              <a:rPr spc="110" dirty="0"/>
              <a:t>e</a:t>
            </a:r>
            <a:r>
              <a:rPr spc="110" dirty="0">
                <a:latin typeface="Tahoma"/>
                <a:cs typeface="Tahoma"/>
              </a:rPr>
              <a:t>rts</a:t>
            </a:r>
            <a:r>
              <a:rPr spc="105" dirty="0">
                <a:latin typeface="Tahoma"/>
                <a:cs typeface="Tahoma"/>
              </a:rPr>
              <a:t> </a:t>
            </a:r>
            <a:r>
              <a:rPr spc="85" dirty="0">
                <a:latin typeface="Tahoma"/>
                <a:cs typeface="Tahoma"/>
              </a:rPr>
              <a:t>t</a:t>
            </a:r>
            <a:r>
              <a:rPr spc="85" dirty="0"/>
              <a:t>he</a:t>
            </a:r>
            <a:r>
              <a:rPr spc="210" dirty="0"/>
              <a:t> </a:t>
            </a:r>
            <a:r>
              <a:rPr spc="85" dirty="0"/>
              <a:t>image </a:t>
            </a:r>
            <a:r>
              <a:rPr spc="90" dirty="0"/>
              <a:t> </a:t>
            </a:r>
            <a:r>
              <a:rPr spc="120" dirty="0"/>
              <a:t>in</a:t>
            </a:r>
            <a:r>
              <a:rPr spc="120" dirty="0">
                <a:latin typeface="Tahoma"/>
                <a:cs typeface="Tahoma"/>
              </a:rPr>
              <a:t>t</a:t>
            </a:r>
            <a:r>
              <a:rPr spc="120" dirty="0"/>
              <a:t>o</a:t>
            </a:r>
            <a:r>
              <a:rPr spc="204" dirty="0"/>
              <a:t> </a:t>
            </a:r>
            <a:r>
              <a:rPr spc="85" dirty="0"/>
              <a:t>g</a:t>
            </a:r>
            <a:r>
              <a:rPr spc="85" dirty="0">
                <a:latin typeface="Tahoma"/>
                <a:cs typeface="Tahoma"/>
              </a:rPr>
              <a:t>r</a:t>
            </a:r>
            <a:r>
              <a:rPr spc="85" dirty="0"/>
              <a:t>a</a:t>
            </a:r>
            <a:r>
              <a:rPr spc="85" dirty="0">
                <a:latin typeface="Tahoma"/>
                <a:cs typeface="Tahoma"/>
              </a:rPr>
              <a:t>y</a:t>
            </a:r>
            <a:r>
              <a:rPr spc="105" dirty="0">
                <a:latin typeface="Tahoma"/>
                <a:cs typeface="Tahoma"/>
              </a:rPr>
              <a:t> </a:t>
            </a:r>
            <a:r>
              <a:rPr spc="80" dirty="0">
                <a:latin typeface="Tahoma"/>
                <a:cs typeface="Tahoma"/>
              </a:rPr>
              <a:t>s</a:t>
            </a:r>
            <a:r>
              <a:rPr spc="80" dirty="0"/>
              <a:t>cale</a:t>
            </a:r>
            <a:r>
              <a:rPr spc="204" dirty="0"/>
              <a:t> </a:t>
            </a:r>
            <a:r>
              <a:rPr spc="85" dirty="0"/>
              <a:t>image</a:t>
            </a:r>
            <a:r>
              <a:rPr spc="204" dirty="0"/>
              <a:t> </a:t>
            </a:r>
            <a:r>
              <a:rPr spc="95" dirty="0"/>
              <a:t>and</a:t>
            </a:r>
            <a:r>
              <a:rPr spc="204" dirty="0"/>
              <a:t> </a:t>
            </a:r>
            <a:r>
              <a:rPr spc="90" dirty="0"/>
              <a:t>de</a:t>
            </a:r>
            <a:r>
              <a:rPr spc="90" dirty="0">
                <a:latin typeface="Tahoma"/>
                <a:cs typeface="Tahoma"/>
              </a:rPr>
              <a:t>t</a:t>
            </a:r>
            <a:r>
              <a:rPr spc="90" dirty="0"/>
              <a:t>ec</a:t>
            </a:r>
            <a:r>
              <a:rPr spc="90" dirty="0">
                <a:latin typeface="Tahoma"/>
                <a:cs typeface="Tahoma"/>
              </a:rPr>
              <a:t>ts</a:t>
            </a:r>
            <a:r>
              <a:rPr spc="105" dirty="0">
                <a:latin typeface="Tahoma"/>
                <a:cs typeface="Tahoma"/>
              </a:rPr>
              <a:t> </a:t>
            </a:r>
            <a:r>
              <a:rPr spc="85" dirty="0">
                <a:latin typeface="Tahoma"/>
                <a:cs typeface="Tahoma"/>
              </a:rPr>
              <a:t>t</a:t>
            </a:r>
            <a:r>
              <a:rPr spc="85" dirty="0"/>
              <a:t>he</a:t>
            </a:r>
            <a:r>
              <a:rPr spc="204" dirty="0"/>
              <a:t> </a:t>
            </a:r>
            <a:r>
              <a:rPr spc="100" dirty="0"/>
              <a:t>face</a:t>
            </a:r>
            <a:r>
              <a:rPr spc="204" dirty="0"/>
              <a:t> </a:t>
            </a:r>
            <a:r>
              <a:rPr spc="105" dirty="0"/>
              <a:t>in</a:t>
            </a:r>
            <a:r>
              <a:rPr spc="204" dirty="0"/>
              <a:t> </a:t>
            </a:r>
            <a:r>
              <a:rPr spc="85" dirty="0">
                <a:latin typeface="Tahoma"/>
                <a:cs typeface="Tahoma"/>
              </a:rPr>
              <a:t>t</a:t>
            </a:r>
            <a:r>
              <a:rPr spc="85" dirty="0"/>
              <a:t>ha</a:t>
            </a:r>
            <a:r>
              <a:rPr spc="85" dirty="0">
                <a:latin typeface="Tahoma"/>
                <a:cs typeface="Tahoma"/>
              </a:rPr>
              <a:t>t</a:t>
            </a:r>
            <a:r>
              <a:rPr spc="105" dirty="0">
                <a:latin typeface="Tahoma"/>
                <a:cs typeface="Tahoma"/>
              </a:rPr>
              <a:t> </a:t>
            </a:r>
            <a:r>
              <a:rPr spc="120" dirty="0">
                <a:latin typeface="Tahoma"/>
                <a:cs typeface="Tahoma"/>
              </a:rPr>
              <a:t>s</a:t>
            </a:r>
            <a:r>
              <a:rPr spc="120" dirty="0"/>
              <a:t>nap</a:t>
            </a:r>
            <a:r>
              <a:rPr spc="120" dirty="0">
                <a:latin typeface="Tahoma"/>
                <a:cs typeface="Tahoma"/>
              </a:rPr>
              <a:t>s</a:t>
            </a:r>
            <a:r>
              <a:rPr spc="120" dirty="0"/>
              <a:t>ho</a:t>
            </a:r>
            <a:r>
              <a:rPr spc="120" dirty="0">
                <a:latin typeface="Tahoma"/>
                <a:cs typeface="Tahoma"/>
              </a:rPr>
              <a:t>t</a:t>
            </a:r>
            <a:r>
              <a:rPr sz="2250" spc="120" dirty="0"/>
              <a:t>,</a:t>
            </a:r>
            <a:r>
              <a:rPr sz="2250" spc="180" dirty="0"/>
              <a:t> </a:t>
            </a:r>
            <a:r>
              <a:rPr spc="95" dirty="0"/>
              <a:t>and </a:t>
            </a:r>
            <a:r>
              <a:rPr spc="100" dirty="0"/>
              <a:t> </a:t>
            </a:r>
            <a:r>
              <a:rPr spc="105" dirty="0"/>
              <a:t>encode</a:t>
            </a:r>
            <a:r>
              <a:rPr spc="105" dirty="0">
                <a:latin typeface="Tahoma"/>
                <a:cs typeface="Tahoma"/>
              </a:rPr>
              <a:t>s</a:t>
            </a:r>
            <a:r>
              <a:rPr spc="110" dirty="0">
                <a:latin typeface="Tahoma"/>
                <a:cs typeface="Tahoma"/>
              </a:rPr>
              <a:t> </a:t>
            </a:r>
            <a:r>
              <a:rPr spc="85" dirty="0">
                <a:latin typeface="Tahoma"/>
                <a:cs typeface="Tahoma"/>
              </a:rPr>
              <a:t>t</a:t>
            </a:r>
            <a:r>
              <a:rPr spc="85" dirty="0"/>
              <a:t>he</a:t>
            </a:r>
            <a:r>
              <a:rPr spc="210" dirty="0"/>
              <a:t> </a:t>
            </a:r>
            <a:r>
              <a:rPr spc="85" dirty="0"/>
              <a:t>image</a:t>
            </a:r>
            <a:r>
              <a:rPr spc="210" dirty="0"/>
              <a:t> </a:t>
            </a:r>
            <a:r>
              <a:rPr spc="95" dirty="0"/>
              <a:t>and</a:t>
            </a:r>
            <a:r>
              <a:rPr spc="210" dirty="0"/>
              <a:t> </a:t>
            </a:r>
            <a:r>
              <a:rPr spc="125" dirty="0"/>
              <a:t>compa</a:t>
            </a:r>
            <a:r>
              <a:rPr spc="125" dirty="0">
                <a:latin typeface="Tahoma"/>
                <a:cs typeface="Tahoma"/>
              </a:rPr>
              <a:t>r</a:t>
            </a:r>
            <a:r>
              <a:rPr spc="125" dirty="0"/>
              <a:t>e</a:t>
            </a:r>
            <a:r>
              <a:rPr spc="125" dirty="0">
                <a:latin typeface="Tahoma"/>
                <a:cs typeface="Tahoma"/>
              </a:rPr>
              <a:t>s</a:t>
            </a:r>
            <a:r>
              <a:rPr spc="110" dirty="0">
                <a:latin typeface="Tahoma"/>
                <a:cs typeface="Tahoma"/>
              </a:rPr>
              <a:t> </a:t>
            </a:r>
            <a:r>
              <a:rPr spc="85" dirty="0">
                <a:latin typeface="Tahoma"/>
                <a:cs typeface="Tahoma"/>
              </a:rPr>
              <a:t>t</a:t>
            </a:r>
            <a:r>
              <a:rPr spc="85" dirty="0"/>
              <a:t>he</a:t>
            </a:r>
            <a:r>
              <a:rPr spc="210" dirty="0"/>
              <a:t> </a:t>
            </a:r>
            <a:r>
              <a:rPr spc="110" dirty="0"/>
              <a:t>encoding</a:t>
            </a:r>
            <a:r>
              <a:rPr spc="110" dirty="0">
                <a:latin typeface="Tahoma"/>
                <a:cs typeface="Tahoma"/>
              </a:rPr>
              <a:t>s </a:t>
            </a:r>
            <a:r>
              <a:rPr spc="105" dirty="0">
                <a:latin typeface="Tahoma"/>
                <a:cs typeface="Tahoma"/>
              </a:rPr>
              <a:t>w</a:t>
            </a:r>
            <a:r>
              <a:rPr spc="105" dirty="0"/>
              <a:t>i</a:t>
            </a:r>
            <a:r>
              <a:rPr spc="105" dirty="0">
                <a:latin typeface="Tahoma"/>
                <a:cs typeface="Tahoma"/>
              </a:rPr>
              <a:t>t</a:t>
            </a:r>
            <a:r>
              <a:rPr spc="105" dirty="0"/>
              <a:t>h</a:t>
            </a:r>
            <a:r>
              <a:rPr spc="215" dirty="0"/>
              <a:t> </a:t>
            </a:r>
            <a:r>
              <a:rPr spc="120" dirty="0">
                <a:latin typeface="Tahoma"/>
                <a:cs typeface="Tahoma"/>
              </a:rPr>
              <a:t>st</a:t>
            </a:r>
            <a:r>
              <a:rPr spc="120" dirty="0"/>
              <a:t>o</a:t>
            </a:r>
            <a:r>
              <a:rPr spc="120" dirty="0">
                <a:latin typeface="Tahoma"/>
                <a:cs typeface="Tahoma"/>
              </a:rPr>
              <a:t>r</a:t>
            </a:r>
            <a:r>
              <a:rPr spc="120" dirty="0"/>
              <a:t>ed</a:t>
            </a:r>
            <a:r>
              <a:rPr spc="210" dirty="0"/>
              <a:t> </a:t>
            </a:r>
            <a:r>
              <a:rPr spc="110" dirty="0"/>
              <a:t>encoding</a:t>
            </a:r>
            <a:r>
              <a:rPr spc="110" dirty="0">
                <a:latin typeface="Tahoma"/>
                <a:cs typeface="Tahoma"/>
              </a:rPr>
              <a:t>s </a:t>
            </a:r>
            <a:r>
              <a:rPr spc="114" dirty="0">
                <a:latin typeface="Tahoma"/>
                <a:cs typeface="Tahoma"/>
              </a:rPr>
              <a:t> </a:t>
            </a:r>
            <a:r>
              <a:rPr spc="170" dirty="0"/>
              <a:t>of</a:t>
            </a:r>
            <a:r>
              <a:rPr spc="204" dirty="0"/>
              <a:t> </a:t>
            </a:r>
            <a:r>
              <a:rPr spc="85" dirty="0"/>
              <a:t>image</a:t>
            </a:r>
            <a:r>
              <a:rPr spc="210" dirty="0"/>
              <a:t> </a:t>
            </a:r>
            <a:r>
              <a:rPr spc="100" dirty="0"/>
              <a:t>da</a:t>
            </a:r>
            <a:r>
              <a:rPr spc="100" dirty="0">
                <a:latin typeface="Tahoma"/>
                <a:cs typeface="Tahoma"/>
              </a:rPr>
              <a:t>t</a:t>
            </a:r>
            <a:r>
              <a:rPr spc="100" dirty="0"/>
              <a:t>a</a:t>
            </a:r>
            <a:r>
              <a:rPr sz="2250" spc="100" dirty="0"/>
              <a:t>.</a:t>
            </a:r>
            <a:r>
              <a:rPr sz="2250" spc="180" dirty="0"/>
              <a:t> </a:t>
            </a:r>
            <a:r>
              <a:rPr spc="155" dirty="0"/>
              <a:t>If</a:t>
            </a:r>
            <a:r>
              <a:rPr spc="210" dirty="0"/>
              <a:t> </a:t>
            </a:r>
            <a:r>
              <a:rPr spc="80" dirty="0"/>
              <a:t>an</a:t>
            </a:r>
            <a:r>
              <a:rPr spc="80" dirty="0">
                <a:latin typeface="Tahoma"/>
                <a:cs typeface="Tahoma"/>
              </a:rPr>
              <a:t>y</a:t>
            </a:r>
            <a:r>
              <a:rPr spc="105" dirty="0">
                <a:latin typeface="Tahoma"/>
                <a:cs typeface="Tahoma"/>
              </a:rPr>
              <a:t> </a:t>
            </a:r>
            <a:r>
              <a:rPr spc="105" dirty="0"/>
              <a:t>ma</a:t>
            </a:r>
            <a:r>
              <a:rPr spc="105" dirty="0">
                <a:latin typeface="Tahoma"/>
                <a:cs typeface="Tahoma"/>
              </a:rPr>
              <a:t>t</a:t>
            </a:r>
            <a:r>
              <a:rPr spc="105" dirty="0"/>
              <a:t>che</a:t>
            </a:r>
            <a:r>
              <a:rPr spc="105" dirty="0">
                <a:latin typeface="Tahoma"/>
                <a:cs typeface="Tahoma"/>
              </a:rPr>
              <a:t>s</a:t>
            </a:r>
            <a:r>
              <a:rPr spc="110" dirty="0">
                <a:latin typeface="Tahoma"/>
                <a:cs typeface="Tahoma"/>
              </a:rPr>
              <a:t> </a:t>
            </a:r>
            <a:r>
              <a:rPr spc="160" dirty="0"/>
              <a:t>fo</a:t>
            </a:r>
            <a:r>
              <a:rPr spc="160" dirty="0">
                <a:latin typeface="Tahoma"/>
                <a:cs typeface="Tahoma"/>
              </a:rPr>
              <a:t>u</a:t>
            </a:r>
            <a:r>
              <a:rPr spc="160" dirty="0"/>
              <a:t>nd</a:t>
            </a:r>
            <a:r>
              <a:rPr spc="204" dirty="0"/>
              <a:t> </a:t>
            </a:r>
            <a:r>
              <a:rPr spc="105" dirty="0"/>
              <a:t>in</a:t>
            </a:r>
            <a:r>
              <a:rPr spc="210" dirty="0"/>
              <a:t> </a:t>
            </a:r>
            <a:r>
              <a:rPr spc="85" dirty="0"/>
              <a:t>image</a:t>
            </a:r>
            <a:r>
              <a:rPr spc="204" dirty="0"/>
              <a:t> </a:t>
            </a:r>
            <a:r>
              <a:rPr spc="70" dirty="0"/>
              <a:t>da</a:t>
            </a:r>
            <a:r>
              <a:rPr spc="70" dirty="0">
                <a:latin typeface="Tahoma"/>
                <a:cs typeface="Tahoma"/>
              </a:rPr>
              <a:t>t</a:t>
            </a:r>
            <a:r>
              <a:rPr spc="70" dirty="0"/>
              <a:t>a</a:t>
            </a:r>
            <a:r>
              <a:rPr spc="210" dirty="0"/>
              <a:t> </a:t>
            </a:r>
            <a:r>
              <a:rPr sz="2250" spc="85" dirty="0"/>
              <a:t>,</a:t>
            </a:r>
            <a:r>
              <a:rPr sz="2250" spc="180" dirty="0"/>
              <a:t> </a:t>
            </a:r>
            <a:r>
              <a:rPr spc="105" dirty="0">
                <a:latin typeface="Tahoma"/>
                <a:cs typeface="Tahoma"/>
              </a:rPr>
              <a:t>syst</a:t>
            </a:r>
            <a:r>
              <a:rPr spc="105" dirty="0"/>
              <a:t>em</a:t>
            </a:r>
            <a:r>
              <a:rPr spc="210" dirty="0"/>
              <a:t> </a:t>
            </a:r>
            <a:r>
              <a:rPr spc="120" dirty="0">
                <a:latin typeface="Tahoma"/>
                <a:cs typeface="Tahoma"/>
              </a:rPr>
              <a:t>w</a:t>
            </a:r>
            <a:r>
              <a:rPr spc="120" dirty="0"/>
              <a:t>ill</a:t>
            </a:r>
            <a:r>
              <a:rPr spc="204" dirty="0"/>
              <a:t> </a:t>
            </a:r>
            <a:r>
              <a:rPr spc="135" dirty="0">
                <a:latin typeface="Tahoma"/>
                <a:cs typeface="Tahoma"/>
              </a:rPr>
              <a:t>r</a:t>
            </a:r>
            <a:r>
              <a:rPr spc="135" dirty="0"/>
              <a:t>eco</a:t>
            </a:r>
            <a:r>
              <a:rPr spc="135" dirty="0">
                <a:latin typeface="Tahoma"/>
                <a:cs typeface="Tahoma"/>
              </a:rPr>
              <a:t>r</a:t>
            </a:r>
            <a:r>
              <a:rPr spc="135" dirty="0"/>
              <a:t>d</a:t>
            </a:r>
            <a:r>
              <a:rPr spc="135" dirty="0">
                <a:latin typeface="Tahoma"/>
                <a:cs typeface="Tahoma"/>
              </a:rPr>
              <a:t>s </a:t>
            </a:r>
            <a:r>
              <a:rPr spc="-655" dirty="0">
                <a:latin typeface="Tahoma"/>
                <a:cs typeface="Tahoma"/>
              </a:rPr>
              <a:t> </a:t>
            </a:r>
            <a:r>
              <a:rPr spc="85" dirty="0">
                <a:latin typeface="Tahoma"/>
                <a:cs typeface="Tahoma"/>
              </a:rPr>
              <a:t>t</a:t>
            </a:r>
            <a:r>
              <a:rPr spc="85" dirty="0"/>
              <a:t>he</a:t>
            </a:r>
            <a:r>
              <a:rPr spc="204" dirty="0"/>
              <a:t> </a:t>
            </a:r>
            <a:r>
              <a:rPr spc="165" dirty="0"/>
              <a:t>membe</a:t>
            </a:r>
            <a:r>
              <a:rPr spc="165" dirty="0">
                <a:latin typeface="Tahoma"/>
                <a:cs typeface="Tahoma"/>
              </a:rPr>
              <a:t>r</a:t>
            </a:r>
            <a:r>
              <a:rPr sz="2250" spc="165" dirty="0"/>
              <a:t>'</a:t>
            </a:r>
            <a:r>
              <a:rPr spc="165" dirty="0">
                <a:latin typeface="Tahoma"/>
                <a:cs typeface="Tahoma"/>
              </a:rPr>
              <a:t>s</a:t>
            </a:r>
            <a:r>
              <a:rPr spc="105" dirty="0">
                <a:latin typeface="Tahoma"/>
                <a:cs typeface="Tahoma"/>
              </a:rPr>
              <a:t> </a:t>
            </a:r>
            <a:r>
              <a:rPr spc="105" dirty="0"/>
              <a:t>name</a:t>
            </a:r>
            <a:r>
              <a:rPr spc="210" dirty="0"/>
              <a:t> </a:t>
            </a:r>
            <a:r>
              <a:rPr spc="95" dirty="0"/>
              <a:t>and</a:t>
            </a:r>
            <a:r>
              <a:rPr spc="204" dirty="0"/>
              <a:t> </a:t>
            </a:r>
            <a:r>
              <a:rPr spc="110" dirty="0">
                <a:latin typeface="Tahoma"/>
                <a:cs typeface="Tahoma"/>
              </a:rPr>
              <a:t>t</a:t>
            </a:r>
            <a:r>
              <a:rPr spc="110" dirty="0"/>
              <a:t>ime</a:t>
            </a:r>
            <a:r>
              <a:rPr spc="210" dirty="0"/>
              <a:t> </a:t>
            </a:r>
            <a:r>
              <a:rPr sz="2250" spc="140" dirty="0"/>
              <a:t>.</a:t>
            </a:r>
            <a:r>
              <a:rPr sz="2250" spc="180" dirty="0"/>
              <a:t> </a:t>
            </a:r>
            <a:r>
              <a:rPr spc="105" dirty="0"/>
              <a:t>Final</a:t>
            </a:r>
            <a:r>
              <a:rPr spc="210" dirty="0"/>
              <a:t> </a:t>
            </a:r>
            <a:r>
              <a:rPr spc="90" dirty="0">
                <a:latin typeface="Tahoma"/>
                <a:cs typeface="Tahoma"/>
              </a:rPr>
              <a:t>st</a:t>
            </a:r>
            <a:r>
              <a:rPr spc="90" dirty="0"/>
              <a:t>ep</a:t>
            </a:r>
            <a:r>
              <a:rPr spc="204" dirty="0"/>
              <a:t> </a:t>
            </a:r>
            <a:r>
              <a:rPr sz="2250" spc="85" dirty="0"/>
              <a:t>,</a:t>
            </a:r>
            <a:r>
              <a:rPr sz="2250" spc="185" dirty="0"/>
              <a:t> </a:t>
            </a:r>
            <a:r>
              <a:rPr spc="85" dirty="0">
                <a:latin typeface="Tahoma"/>
                <a:cs typeface="Tahoma"/>
              </a:rPr>
              <a:t>t</a:t>
            </a:r>
            <a:r>
              <a:rPr spc="85" dirty="0"/>
              <a:t>he</a:t>
            </a:r>
            <a:r>
              <a:rPr spc="204" dirty="0"/>
              <a:t> </a:t>
            </a:r>
            <a:r>
              <a:rPr spc="130" dirty="0">
                <a:latin typeface="Tahoma"/>
                <a:cs typeface="Tahoma"/>
              </a:rPr>
              <a:t>r</a:t>
            </a:r>
            <a:r>
              <a:rPr spc="130" dirty="0"/>
              <a:t>eco</a:t>
            </a:r>
            <a:r>
              <a:rPr spc="130" dirty="0">
                <a:latin typeface="Tahoma"/>
                <a:cs typeface="Tahoma"/>
              </a:rPr>
              <a:t>r</a:t>
            </a:r>
            <a:r>
              <a:rPr spc="130" dirty="0"/>
              <a:t>ded</a:t>
            </a:r>
            <a:r>
              <a:rPr spc="210" dirty="0"/>
              <a:t> </a:t>
            </a:r>
            <a:r>
              <a:rPr spc="70" dirty="0"/>
              <a:t>da</a:t>
            </a:r>
            <a:r>
              <a:rPr spc="70" dirty="0">
                <a:latin typeface="Tahoma"/>
                <a:cs typeface="Tahoma"/>
              </a:rPr>
              <a:t>t</a:t>
            </a:r>
            <a:r>
              <a:rPr spc="70" dirty="0"/>
              <a:t>a</a:t>
            </a:r>
            <a:r>
              <a:rPr spc="204" dirty="0"/>
              <a:t> </a:t>
            </a:r>
            <a:r>
              <a:rPr spc="120" dirty="0">
                <a:latin typeface="Tahoma"/>
                <a:cs typeface="Tahoma"/>
              </a:rPr>
              <a:t>w</a:t>
            </a:r>
            <a:r>
              <a:rPr spc="120" dirty="0"/>
              <a:t>ill</a:t>
            </a:r>
            <a:r>
              <a:rPr spc="210" dirty="0"/>
              <a:t> </a:t>
            </a:r>
            <a:r>
              <a:rPr spc="75" dirty="0"/>
              <a:t>be </a:t>
            </a:r>
            <a:r>
              <a:rPr spc="80" dirty="0"/>
              <a:t> </a:t>
            </a:r>
            <a:r>
              <a:rPr spc="120" dirty="0">
                <a:latin typeface="Tahoma"/>
                <a:cs typeface="Tahoma"/>
              </a:rPr>
              <a:t>st</a:t>
            </a:r>
            <a:r>
              <a:rPr spc="120" dirty="0"/>
              <a:t>o</a:t>
            </a:r>
            <a:r>
              <a:rPr spc="120" dirty="0">
                <a:latin typeface="Tahoma"/>
                <a:cs typeface="Tahoma"/>
              </a:rPr>
              <a:t>r</a:t>
            </a:r>
            <a:r>
              <a:rPr spc="120" dirty="0"/>
              <a:t>ed</a:t>
            </a:r>
            <a:r>
              <a:rPr spc="200" dirty="0"/>
              <a:t> </a:t>
            </a:r>
            <a:r>
              <a:rPr spc="105" dirty="0"/>
              <a:t>in</a:t>
            </a:r>
            <a:r>
              <a:rPr spc="204" dirty="0"/>
              <a:t> </a:t>
            </a:r>
            <a:r>
              <a:rPr spc="65" dirty="0"/>
              <a:t>an</a:t>
            </a:r>
            <a:r>
              <a:rPr spc="204" dirty="0"/>
              <a:t> </a:t>
            </a:r>
            <a:r>
              <a:rPr spc="70" dirty="0"/>
              <a:t>e</a:t>
            </a:r>
            <a:r>
              <a:rPr spc="70" dirty="0">
                <a:latin typeface="Tahoma"/>
                <a:cs typeface="Tahoma"/>
              </a:rPr>
              <a:t>x</a:t>
            </a:r>
            <a:r>
              <a:rPr spc="70" dirty="0"/>
              <a:t>cel</a:t>
            </a:r>
            <a:r>
              <a:rPr spc="204" dirty="0"/>
              <a:t> </a:t>
            </a:r>
            <a:r>
              <a:rPr spc="105" dirty="0">
                <a:latin typeface="Tahoma"/>
                <a:cs typeface="Tahoma"/>
              </a:rPr>
              <a:t>s</a:t>
            </a:r>
            <a:r>
              <a:rPr spc="105" dirty="0"/>
              <a:t>hee</a:t>
            </a:r>
            <a:r>
              <a:rPr spc="105" dirty="0">
                <a:latin typeface="Tahoma"/>
                <a:cs typeface="Tahoma"/>
              </a:rPr>
              <a:t>t</a:t>
            </a:r>
            <a:r>
              <a:rPr sz="2250" spc="105" dirty="0"/>
              <a:t>.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68729" y="977946"/>
            <a:ext cx="9264015" cy="22656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8815"/>
              </a:lnSpc>
              <a:spcBef>
                <a:spcPts val="105"/>
              </a:spcBef>
            </a:pPr>
            <a:r>
              <a:rPr sz="7450" spc="265" dirty="0">
                <a:solidFill>
                  <a:srgbClr val="FFFFFF"/>
                </a:solidFill>
              </a:rPr>
              <a:t>B</a:t>
            </a:r>
            <a:r>
              <a:rPr sz="725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7450" spc="265" dirty="0">
                <a:solidFill>
                  <a:srgbClr val="FFFFFF"/>
                </a:solidFill>
              </a:rPr>
              <a:t>ief</a:t>
            </a:r>
            <a:r>
              <a:rPr sz="7450" spc="-480" dirty="0">
                <a:solidFill>
                  <a:srgbClr val="FFFFFF"/>
                </a:solidFill>
              </a:rPr>
              <a:t> </a:t>
            </a:r>
            <a:r>
              <a:rPr sz="7450" spc="-114" dirty="0">
                <a:solidFill>
                  <a:srgbClr val="FFFFFF"/>
                </a:solidFill>
              </a:rPr>
              <a:t>of</a:t>
            </a:r>
            <a:endParaRPr sz="7450">
              <a:latin typeface="Microsoft Sans Serif"/>
              <a:cs typeface="Microsoft Sans Serif"/>
            </a:endParaRPr>
          </a:p>
          <a:p>
            <a:pPr marL="12700">
              <a:lnSpc>
                <a:spcPts val="8815"/>
              </a:lnSpc>
            </a:pPr>
            <a:r>
              <a:rPr sz="7450" spc="254" dirty="0">
                <a:solidFill>
                  <a:srgbClr val="FFFFFF"/>
                </a:solidFill>
              </a:rPr>
              <a:t>S</a:t>
            </a:r>
            <a:r>
              <a:rPr sz="7250" spc="254" dirty="0">
                <a:solidFill>
                  <a:srgbClr val="FFFFFF"/>
                </a:solidFill>
                <a:latin typeface="Microsoft Sans Serif"/>
                <a:cs typeface="Microsoft Sans Serif"/>
              </a:rPr>
              <a:t>yst</a:t>
            </a:r>
            <a:r>
              <a:rPr sz="7450" spc="254" dirty="0">
                <a:solidFill>
                  <a:srgbClr val="FFFFFF"/>
                </a:solidFill>
              </a:rPr>
              <a:t>em</a:t>
            </a:r>
            <a:r>
              <a:rPr sz="7450" spc="-515" dirty="0">
                <a:solidFill>
                  <a:srgbClr val="FFFFFF"/>
                </a:solidFill>
              </a:rPr>
              <a:t> </a:t>
            </a:r>
            <a:r>
              <a:rPr sz="7450" spc="340" dirty="0"/>
              <a:t>A</a:t>
            </a:r>
            <a:r>
              <a:rPr sz="7250" spc="340" dirty="0">
                <a:latin typeface="Microsoft Sans Serif"/>
                <a:cs typeface="Microsoft Sans Serif"/>
              </a:rPr>
              <a:t>r</a:t>
            </a:r>
            <a:r>
              <a:rPr sz="7450" spc="340" dirty="0"/>
              <a:t>chi</a:t>
            </a:r>
            <a:r>
              <a:rPr sz="7250" spc="340" dirty="0">
                <a:latin typeface="Microsoft Sans Serif"/>
                <a:cs typeface="Microsoft Sans Serif"/>
              </a:rPr>
              <a:t>t</a:t>
            </a:r>
            <a:r>
              <a:rPr sz="7450" spc="340" dirty="0"/>
              <a:t>ec</a:t>
            </a:r>
            <a:r>
              <a:rPr sz="7250" spc="340" dirty="0">
                <a:latin typeface="Microsoft Sans Serif"/>
                <a:cs typeface="Microsoft Sans Serif"/>
              </a:rPr>
              <a:t>tur</a:t>
            </a:r>
            <a:r>
              <a:rPr sz="7450" spc="340" dirty="0"/>
              <a:t>e</a:t>
            </a:r>
            <a:endParaRPr sz="74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9238269"/>
            <a:ext cx="709295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25879" y="9238269"/>
            <a:ext cx="1902460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891046" y="9166359"/>
            <a:ext cx="370205" cy="95250"/>
          </a:xfrm>
          <a:custGeom>
            <a:avLst/>
            <a:gdLst/>
            <a:ahLst/>
            <a:cxnLst/>
            <a:rect l="l" t="t" r="r" b="b"/>
            <a:pathLst>
              <a:path w="370205" h="95250">
                <a:moveTo>
                  <a:pt x="46228" y="95249"/>
                </a:moveTo>
                <a:lnTo>
                  <a:pt x="28229" y="91508"/>
                </a:lnTo>
                <a:lnTo>
                  <a:pt x="13536" y="81304"/>
                </a:lnTo>
                <a:lnTo>
                  <a:pt x="3631" y="66167"/>
                </a:lnTo>
                <a:lnTo>
                  <a:pt x="0" y="47624"/>
                </a:lnTo>
                <a:lnTo>
                  <a:pt x="3631" y="29082"/>
                </a:lnTo>
                <a:lnTo>
                  <a:pt x="13536" y="13945"/>
                </a:lnTo>
                <a:lnTo>
                  <a:pt x="28229" y="3741"/>
                </a:lnTo>
                <a:lnTo>
                  <a:pt x="46228" y="0"/>
                </a:lnTo>
                <a:lnTo>
                  <a:pt x="64226" y="3741"/>
                </a:lnTo>
                <a:lnTo>
                  <a:pt x="78920" y="13945"/>
                </a:lnTo>
                <a:lnTo>
                  <a:pt x="88825" y="29082"/>
                </a:lnTo>
                <a:lnTo>
                  <a:pt x="92456" y="47624"/>
                </a:lnTo>
                <a:lnTo>
                  <a:pt x="88825" y="66167"/>
                </a:lnTo>
                <a:lnTo>
                  <a:pt x="78920" y="81304"/>
                </a:lnTo>
                <a:lnTo>
                  <a:pt x="64226" y="91508"/>
                </a:lnTo>
                <a:lnTo>
                  <a:pt x="46228" y="95249"/>
                </a:lnTo>
                <a:close/>
              </a:path>
              <a:path w="370205" h="95250">
                <a:moveTo>
                  <a:pt x="323598" y="95249"/>
                </a:moveTo>
                <a:lnTo>
                  <a:pt x="305599" y="91508"/>
                </a:lnTo>
                <a:lnTo>
                  <a:pt x="290906" y="81304"/>
                </a:lnTo>
                <a:lnTo>
                  <a:pt x="281001" y="66167"/>
                </a:lnTo>
                <a:lnTo>
                  <a:pt x="277369" y="47624"/>
                </a:lnTo>
                <a:lnTo>
                  <a:pt x="281001" y="29082"/>
                </a:lnTo>
                <a:lnTo>
                  <a:pt x="290906" y="13945"/>
                </a:lnTo>
                <a:lnTo>
                  <a:pt x="305599" y="3741"/>
                </a:lnTo>
                <a:lnTo>
                  <a:pt x="323598" y="0"/>
                </a:lnTo>
                <a:lnTo>
                  <a:pt x="341596" y="3741"/>
                </a:lnTo>
                <a:lnTo>
                  <a:pt x="356290" y="13945"/>
                </a:lnTo>
                <a:lnTo>
                  <a:pt x="366195" y="29082"/>
                </a:lnTo>
                <a:lnTo>
                  <a:pt x="369826" y="47624"/>
                </a:lnTo>
                <a:lnTo>
                  <a:pt x="366195" y="66167"/>
                </a:lnTo>
                <a:lnTo>
                  <a:pt x="356290" y="81304"/>
                </a:lnTo>
                <a:lnTo>
                  <a:pt x="341596" y="91508"/>
                </a:lnTo>
                <a:lnTo>
                  <a:pt x="323598" y="95249"/>
                </a:lnTo>
                <a:close/>
              </a:path>
              <a:path w="370205" h="95250">
                <a:moveTo>
                  <a:pt x="184913" y="95249"/>
                </a:moveTo>
                <a:lnTo>
                  <a:pt x="166914" y="91508"/>
                </a:lnTo>
                <a:lnTo>
                  <a:pt x="152221" y="81304"/>
                </a:lnTo>
                <a:lnTo>
                  <a:pt x="142316" y="66167"/>
                </a:lnTo>
                <a:lnTo>
                  <a:pt x="138684" y="47624"/>
                </a:lnTo>
                <a:lnTo>
                  <a:pt x="142316" y="29082"/>
                </a:lnTo>
                <a:lnTo>
                  <a:pt x="152221" y="13945"/>
                </a:lnTo>
                <a:lnTo>
                  <a:pt x="166914" y="3741"/>
                </a:lnTo>
                <a:lnTo>
                  <a:pt x="184913" y="0"/>
                </a:lnTo>
                <a:lnTo>
                  <a:pt x="202911" y="3741"/>
                </a:lnTo>
                <a:lnTo>
                  <a:pt x="217605" y="13945"/>
                </a:lnTo>
                <a:lnTo>
                  <a:pt x="227510" y="29082"/>
                </a:lnTo>
                <a:lnTo>
                  <a:pt x="231141" y="47624"/>
                </a:lnTo>
                <a:lnTo>
                  <a:pt x="227510" y="66167"/>
                </a:lnTo>
                <a:lnTo>
                  <a:pt x="217605" y="81304"/>
                </a:lnTo>
                <a:lnTo>
                  <a:pt x="202911" y="91508"/>
                </a:lnTo>
                <a:lnTo>
                  <a:pt x="184913" y="95249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1616" y="942736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27042" y="828074"/>
            <a:ext cx="208915" cy="569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50" spc="455" dirty="0">
                <a:solidFill>
                  <a:srgbClr val="2E2E2E"/>
                </a:solidFill>
                <a:latin typeface="Microsoft Sans Serif"/>
                <a:cs typeface="Microsoft Sans Serif"/>
              </a:rPr>
              <a:t>t</a:t>
            </a:r>
            <a:endParaRPr sz="355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1977" y="3959593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2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69717" y="1974818"/>
            <a:ext cx="11249025" cy="8312784"/>
            <a:chOff x="3269717" y="1974818"/>
            <a:chExt cx="11249025" cy="8312784"/>
          </a:xfrm>
        </p:grpSpPr>
        <p:sp>
          <p:nvSpPr>
            <p:cNvPr id="3" name="object 3"/>
            <p:cNvSpPr/>
            <p:nvPr/>
          </p:nvSpPr>
          <p:spPr>
            <a:xfrm>
              <a:off x="3269717" y="1974818"/>
              <a:ext cx="11249025" cy="8312784"/>
            </a:xfrm>
            <a:custGeom>
              <a:avLst/>
              <a:gdLst/>
              <a:ahLst/>
              <a:cxnLst/>
              <a:rect l="l" t="t" r="r" b="b"/>
              <a:pathLst>
                <a:path w="11249025" h="8312784">
                  <a:moveTo>
                    <a:pt x="11249024" y="8312181"/>
                  </a:moveTo>
                  <a:lnTo>
                    <a:pt x="0" y="8312181"/>
                  </a:lnTo>
                  <a:lnTo>
                    <a:pt x="0" y="269700"/>
                  </a:lnTo>
                  <a:lnTo>
                    <a:pt x="4327" y="221088"/>
                  </a:lnTo>
                  <a:lnTo>
                    <a:pt x="16811" y="175388"/>
                  </a:lnTo>
                  <a:lnTo>
                    <a:pt x="36703" y="133352"/>
                  </a:lnTo>
                  <a:lnTo>
                    <a:pt x="63252" y="95727"/>
                  </a:lnTo>
                  <a:lnTo>
                    <a:pt x="95710" y="63263"/>
                  </a:lnTo>
                  <a:lnTo>
                    <a:pt x="133329" y="36709"/>
                  </a:lnTo>
                  <a:lnTo>
                    <a:pt x="175358" y="16814"/>
                  </a:lnTo>
                  <a:lnTo>
                    <a:pt x="221050" y="4328"/>
                  </a:lnTo>
                  <a:lnTo>
                    <a:pt x="269654" y="0"/>
                  </a:lnTo>
                  <a:lnTo>
                    <a:pt x="10979369" y="0"/>
                  </a:lnTo>
                  <a:lnTo>
                    <a:pt x="11027973" y="4328"/>
                  </a:lnTo>
                  <a:lnTo>
                    <a:pt x="11073665" y="16814"/>
                  </a:lnTo>
                  <a:lnTo>
                    <a:pt x="11115694" y="36709"/>
                  </a:lnTo>
                  <a:lnTo>
                    <a:pt x="11153313" y="63263"/>
                  </a:lnTo>
                  <a:lnTo>
                    <a:pt x="11185771" y="95727"/>
                  </a:lnTo>
                  <a:lnTo>
                    <a:pt x="11212321" y="133352"/>
                  </a:lnTo>
                  <a:lnTo>
                    <a:pt x="11232212" y="175388"/>
                  </a:lnTo>
                  <a:lnTo>
                    <a:pt x="11244696" y="221088"/>
                  </a:lnTo>
                  <a:lnTo>
                    <a:pt x="11249024" y="269700"/>
                  </a:lnTo>
                  <a:lnTo>
                    <a:pt x="11249024" y="8312181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9352" y="2244732"/>
              <a:ext cx="1295400" cy="466725"/>
            </a:xfrm>
            <a:custGeom>
              <a:avLst/>
              <a:gdLst/>
              <a:ahLst/>
              <a:cxnLst/>
              <a:rect l="l" t="t" r="r" b="b"/>
              <a:pathLst>
                <a:path w="1295400" h="466725">
                  <a:moveTo>
                    <a:pt x="1238781" y="466724"/>
                  </a:moveTo>
                  <a:lnTo>
                    <a:pt x="56341" y="466724"/>
                  </a:lnTo>
                  <a:lnTo>
                    <a:pt x="34441" y="462309"/>
                  </a:lnTo>
                  <a:lnTo>
                    <a:pt x="16528" y="450277"/>
                  </a:lnTo>
                  <a:lnTo>
                    <a:pt x="4437" y="432454"/>
                  </a:lnTo>
                  <a:lnTo>
                    <a:pt x="0" y="410661"/>
                  </a:lnTo>
                  <a:lnTo>
                    <a:pt x="0" y="56063"/>
                  </a:lnTo>
                  <a:lnTo>
                    <a:pt x="4437" y="34270"/>
                  </a:lnTo>
                  <a:lnTo>
                    <a:pt x="16528" y="16447"/>
                  </a:lnTo>
                  <a:lnTo>
                    <a:pt x="34441" y="4415"/>
                  </a:lnTo>
                  <a:lnTo>
                    <a:pt x="56341" y="0"/>
                  </a:lnTo>
                  <a:lnTo>
                    <a:pt x="1238781" y="0"/>
                  </a:lnTo>
                  <a:lnTo>
                    <a:pt x="1260682" y="4415"/>
                  </a:lnTo>
                  <a:lnTo>
                    <a:pt x="1278594" y="16447"/>
                  </a:lnTo>
                  <a:lnTo>
                    <a:pt x="1285676" y="26887"/>
                  </a:lnTo>
                  <a:lnTo>
                    <a:pt x="56341" y="26887"/>
                  </a:lnTo>
                  <a:lnTo>
                    <a:pt x="44969" y="29193"/>
                  </a:lnTo>
                  <a:lnTo>
                    <a:pt x="35644" y="35468"/>
                  </a:lnTo>
                  <a:lnTo>
                    <a:pt x="29338" y="44747"/>
                  </a:lnTo>
                  <a:lnTo>
                    <a:pt x="27021" y="56063"/>
                  </a:lnTo>
                  <a:lnTo>
                    <a:pt x="27021" y="410661"/>
                  </a:lnTo>
                  <a:lnTo>
                    <a:pt x="29338" y="421977"/>
                  </a:lnTo>
                  <a:lnTo>
                    <a:pt x="35644" y="431256"/>
                  </a:lnTo>
                  <a:lnTo>
                    <a:pt x="44969" y="437531"/>
                  </a:lnTo>
                  <a:lnTo>
                    <a:pt x="56341" y="439837"/>
                  </a:lnTo>
                  <a:lnTo>
                    <a:pt x="1285676" y="439837"/>
                  </a:lnTo>
                  <a:lnTo>
                    <a:pt x="1278594" y="450277"/>
                  </a:lnTo>
                  <a:lnTo>
                    <a:pt x="1260682" y="462309"/>
                  </a:lnTo>
                  <a:lnTo>
                    <a:pt x="1238781" y="466724"/>
                  </a:lnTo>
                  <a:close/>
                </a:path>
                <a:path w="1295400" h="466725">
                  <a:moveTo>
                    <a:pt x="1285676" y="439837"/>
                  </a:moveTo>
                  <a:lnTo>
                    <a:pt x="1238781" y="439837"/>
                  </a:lnTo>
                  <a:lnTo>
                    <a:pt x="1250153" y="437531"/>
                  </a:lnTo>
                  <a:lnTo>
                    <a:pt x="1259478" y="431256"/>
                  </a:lnTo>
                  <a:lnTo>
                    <a:pt x="1265784" y="421977"/>
                  </a:lnTo>
                  <a:lnTo>
                    <a:pt x="1268102" y="410661"/>
                  </a:lnTo>
                  <a:lnTo>
                    <a:pt x="1268102" y="56063"/>
                  </a:lnTo>
                  <a:lnTo>
                    <a:pt x="1265784" y="44747"/>
                  </a:lnTo>
                  <a:lnTo>
                    <a:pt x="1259478" y="35468"/>
                  </a:lnTo>
                  <a:lnTo>
                    <a:pt x="1250153" y="29193"/>
                  </a:lnTo>
                  <a:lnTo>
                    <a:pt x="1238781" y="26887"/>
                  </a:lnTo>
                  <a:lnTo>
                    <a:pt x="1285676" y="26887"/>
                  </a:lnTo>
                  <a:lnTo>
                    <a:pt x="1290685" y="34270"/>
                  </a:lnTo>
                  <a:lnTo>
                    <a:pt x="1295123" y="56063"/>
                  </a:lnTo>
                  <a:lnTo>
                    <a:pt x="1295123" y="410661"/>
                  </a:lnTo>
                  <a:lnTo>
                    <a:pt x="1290685" y="432454"/>
                  </a:lnTo>
                  <a:lnTo>
                    <a:pt x="1285676" y="439837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4548" y="5834681"/>
              <a:ext cx="2676524" cy="16001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370943" y="798190"/>
            <a:ext cx="4803775" cy="1162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450" spc="365" dirty="0">
                <a:solidFill>
                  <a:srgbClr val="FFFFFF"/>
                </a:solidFill>
              </a:rPr>
              <a:t>Flo</a:t>
            </a:r>
            <a:r>
              <a:rPr sz="72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7450" spc="365" dirty="0">
                <a:solidFill>
                  <a:srgbClr val="F4BC33"/>
                </a:solidFill>
              </a:rPr>
              <a:t>Cha</a:t>
            </a:r>
            <a:r>
              <a:rPr sz="7250" spc="365" dirty="0">
                <a:solidFill>
                  <a:srgbClr val="F4BC33"/>
                </a:solidFill>
                <a:latin typeface="Microsoft Sans Serif"/>
                <a:cs typeface="Microsoft Sans Serif"/>
              </a:rPr>
              <a:t>rt</a:t>
            </a:r>
            <a:endParaRPr sz="725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35979" y="6320671"/>
            <a:ext cx="136017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800"/>
              </a:lnSpc>
              <a:spcBef>
                <a:spcPts val="100"/>
              </a:spcBef>
            </a:pP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</a:t>
            </a:r>
            <a:r>
              <a:rPr sz="1550" spc="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50" spc="4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550" spc="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 </a:t>
            </a:r>
            <a:r>
              <a:rPr sz="16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image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da</a:t>
            </a:r>
            <a:r>
              <a:rPr sz="1550" spc="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55374" y="9420045"/>
            <a:ext cx="1295400" cy="466725"/>
          </a:xfrm>
          <a:custGeom>
            <a:avLst/>
            <a:gdLst/>
            <a:ahLst/>
            <a:cxnLst/>
            <a:rect l="l" t="t" r="r" b="b"/>
            <a:pathLst>
              <a:path w="1295400" h="466725">
                <a:moveTo>
                  <a:pt x="1238781" y="466724"/>
                </a:moveTo>
                <a:lnTo>
                  <a:pt x="56341" y="466724"/>
                </a:lnTo>
                <a:lnTo>
                  <a:pt x="34441" y="462309"/>
                </a:lnTo>
                <a:lnTo>
                  <a:pt x="16528" y="450277"/>
                </a:lnTo>
                <a:lnTo>
                  <a:pt x="4437" y="432454"/>
                </a:lnTo>
                <a:lnTo>
                  <a:pt x="0" y="410661"/>
                </a:lnTo>
                <a:lnTo>
                  <a:pt x="0" y="56063"/>
                </a:lnTo>
                <a:lnTo>
                  <a:pt x="4437" y="34270"/>
                </a:lnTo>
                <a:lnTo>
                  <a:pt x="16528" y="16447"/>
                </a:lnTo>
                <a:lnTo>
                  <a:pt x="34441" y="4415"/>
                </a:lnTo>
                <a:lnTo>
                  <a:pt x="56341" y="0"/>
                </a:lnTo>
                <a:lnTo>
                  <a:pt x="1238781" y="0"/>
                </a:lnTo>
                <a:lnTo>
                  <a:pt x="1260682" y="4415"/>
                </a:lnTo>
                <a:lnTo>
                  <a:pt x="1278594" y="16447"/>
                </a:lnTo>
                <a:lnTo>
                  <a:pt x="1285676" y="26887"/>
                </a:lnTo>
                <a:lnTo>
                  <a:pt x="56341" y="26887"/>
                </a:lnTo>
                <a:lnTo>
                  <a:pt x="44969" y="29193"/>
                </a:lnTo>
                <a:lnTo>
                  <a:pt x="35644" y="35468"/>
                </a:lnTo>
                <a:lnTo>
                  <a:pt x="29338" y="44747"/>
                </a:lnTo>
                <a:lnTo>
                  <a:pt x="27021" y="56063"/>
                </a:lnTo>
                <a:lnTo>
                  <a:pt x="27021" y="410661"/>
                </a:lnTo>
                <a:lnTo>
                  <a:pt x="29338" y="421977"/>
                </a:lnTo>
                <a:lnTo>
                  <a:pt x="35644" y="431256"/>
                </a:lnTo>
                <a:lnTo>
                  <a:pt x="44969" y="437531"/>
                </a:lnTo>
                <a:lnTo>
                  <a:pt x="56341" y="439837"/>
                </a:lnTo>
                <a:lnTo>
                  <a:pt x="1285676" y="439837"/>
                </a:lnTo>
                <a:lnTo>
                  <a:pt x="1278594" y="450277"/>
                </a:lnTo>
                <a:lnTo>
                  <a:pt x="1260682" y="462309"/>
                </a:lnTo>
                <a:lnTo>
                  <a:pt x="1238781" y="466724"/>
                </a:lnTo>
                <a:close/>
              </a:path>
              <a:path w="1295400" h="466725">
                <a:moveTo>
                  <a:pt x="1285676" y="439837"/>
                </a:moveTo>
                <a:lnTo>
                  <a:pt x="1238781" y="439837"/>
                </a:lnTo>
                <a:lnTo>
                  <a:pt x="1250153" y="437531"/>
                </a:lnTo>
                <a:lnTo>
                  <a:pt x="1259478" y="431256"/>
                </a:lnTo>
                <a:lnTo>
                  <a:pt x="1265784" y="421977"/>
                </a:lnTo>
                <a:lnTo>
                  <a:pt x="1268102" y="410661"/>
                </a:lnTo>
                <a:lnTo>
                  <a:pt x="1268102" y="56063"/>
                </a:lnTo>
                <a:lnTo>
                  <a:pt x="1265784" y="44747"/>
                </a:lnTo>
                <a:lnTo>
                  <a:pt x="1259478" y="35468"/>
                </a:lnTo>
                <a:lnTo>
                  <a:pt x="1250153" y="29193"/>
                </a:lnTo>
                <a:lnTo>
                  <a:pt x="1238781" y="26887"/>
                </a:lnTo>
                <a:lnTo>
                  <a:pt x="1285676" y="26887"/>
                </a:lnTo>
                <a:lnTo>
                  <a:pt x="1290685" y="34270"/>
                </a:lnTo>
                <a:lnTo>
                  <a:pt x="1295123" y="56063"/>
                </a:lnTo>
                <a:lnTo>
                  <a:pt x="1295123" y="410661"/>
                </a:lnTo>
                <a:lnTo>
                  <a:pt x="1290685" y="432454"/>
                </a:lnTo>
                <a:lnTo>
                  <a:pt x="1285676" y="439837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054802" y="3000003"/>
            <a:ext cx="2460625" cy="708025"/>
          </a:xfrm>
          <a:prstGeom prst="rect">
            <a:avLst/>
          </a:prstGeom>
          <a:solidFill>
            <a:srgbClr val="212121"/>
          </a:solidFill>
          <a:ln w="44219">
            <a:solidFill>
              <a:srgbClr val="FFBF33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137795" marR="698500">
              <a:lnSpc>
                <a:spcPct val="125800"/>
              </a:lnSpc>
              <a:spcBef>
                <a:spcPts val="85"/>
              </a:spcBef>
            </a:pP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Image</a:t>
            </a:r>
            <a:r>
              <a:rPr sz="1550" spc="1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50" spc="4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45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550" spc="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ed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16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image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da</a:t>
            </a:r>
            <a:r>
              <a:rPr sz="1550" spc="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120567" y="2715068"/>
            <a:ext cx="229235" cy="6657975"/>
            <a:chOff x="8120567" y="2715068"/>
            <a:chExt cx="229235" cy="6657975"/>
          </a:xfrm>
        </p:grpSpPr>
        <p:sp>
          <p:nvSpPr>
            <p:cNvPr id="11" name="object 11"/>
            <p:cNvSpPr/>
            <p:nvPr/>
          </p:nvSpPr>
          <p:spPr>
            <a:xfrm>
              <a:off x="8239947" y="2738881"/>
              <a:ext cx="0" cy="206375"/>
            </a:xfrm>
            <a:custGeom>
              <a:avLst/>
              <a:gdLst/>
              <a:ahLst/>
              <a:cxnLst/>
              <a:rect l="l" t="t" r="r" b="b"/>
              <a:pathLst>
                <a:path h="206375">
                  <a:moveTo>
                    <a:pt x="0" y="0"/>
                  </a:moveTo>
                  <a:lnTo>
                    <a:pt x="0" y="206378"/>
                  </a:lnTo>
                </a:path>
              </a:pathLst>
            </a:custGeom>
            <a:ln w="4762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68509" y="2860732"/>
              <a:ext cx="142875" cy="97155"/>
            </a:xfrm>
            <a:custGeom>
              <a:avLst/>
              <a:gdLst/>
              <a:ahLst/>
              <a:cxnLst/>
              <a:rect l="l" t="t" r="r" b="b"/>
              <a:pathLst>
                <a:path w="142875" h="97155">
                  <a:moveTo>
                    <a:pt x="142874" y="0"/>
                  </a:moveTo>
                  <a:lnTo>
                    <a:pt x="71437" y="96597"/>
                  </a:lnTo>
                  <a:lnTo>
                    <a:pt x="0" y="0"/>
                  </a:lnTo>
                </a:path>
              </a:pathLst>
            </a:custGeom>
            <a:ln w="47836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30422" y="3797418"/>
              <a:ext cx="0" cy="206375"/>
            </a:xfrm>
            <a:custGeom>
              <a:avLst/>
              <a:gdLst/>
              <a:ahLst/>
              <a:cxnLst/>
              <a:rect l="l" t="t" r="r" b="b"/>
              <a:pathLst>
                <a:path h="206375">
                  <a:moveTo>
                    <a:pt x="0" y="0"/>
                  </a:moveTo>
                  <a:lnTo>
                    <a:pt x="0" y="206378"/>
                  </a:lnTo>
                </a:path>
              </a:pathLst>
            </a:custGeom>
            <a:ln w="4762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58984" y="3919281"/>
              <a:ext cx="142875" cy="97155"/>
            </a:xfrm>
            <a:custGeom>
              <a:avLst/>
              <a:gdLst/>
              <a:ahLst/>
              <a:cxnLst/>
              <a:rect l="l" t="t" r="r" b="b"/>
              <a:pathLst>
                <a:path w="142875" h="97154">
                  <a:moveTo>
                    <a:pt x="142874" y="0"/>
                  </a:moveTo>
                  <a:lnTo>
                    <a:pt x="71437" y="96597"/>
                  </a:lnTo>
                  <a:lnTo>
                    <a:pt x="0" y="0"/>
                  </a:lnTo>
                </a:path>
              </a:pathLst>
            </a:custGeom>
            <a:ln w="47836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254234" y="4675040"/>
              <a:ext cx="0" cy="206375"/>
            </a:xfrm>
            <a:custGeom>
              <a:avLst/>
              <a:gdLst/>
              <a:ahLst/>
              <a:cxnLst/>
              <a:rect l="l" t="t" r="r" b="b"/>
              <a:pathLst>
                <a:path h="206375">
                  <a:moveTo>
                    <a:pt x="0" y="0"/>
                  </a:moveTo>
                  <a:lnTo>
                    <a:pt x="0" y="206378"/>
                  </a:lnTo>
                </a:path>
              </a:pathLst>
            </a:custGeom>
            <a:ln w="4762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182797" y="4796891"/>
              <a:ext cx="142875" cy="97155"/>
            </a:xfrm>
            <a:custGeom>
              <a:avLst/>
              <a:gdLst/>
              <a:ahLst/>
              <a:cxnLst/>
              <a:rect l="l" t="t" r="r" b="b"/>
              <a:pathLst>
                <a:path w="142875" h="97154">
                  <a:moveTo>
                    <a:pt x="142874" y="0"/>
                  </a:moveTo>
                  <a:lnTo>
                    <a:pt x="71437" y="96597"/>
                  </a:lnTo>
                  <a:lnTo>
                    <a:pt x="0" y="0"/>
                  </a:lnTo>
                </a:path>
              </a:pathLst>
            </a:custGeom>
            <a:ln w="47836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54234" y="5595821"/>
              <a:ext cx="0" cy="206375"/>
            </a:xfrm>
            <a:custGeom>
              <a:avLst/>
              <a:gdLst/>
              <a:ahLst/>
              <a:cxnLst/>
              <a:rect l="l" t="t" r="r" b="b"/>
              <a:pathLst>
                <a:path h="206375">
                  <a:moveTo>
                    <a:pt x="0" y="0"/>
                  </a:moveTo>
                  <a:lnTo>
                    <a:pt x="0" y="206378"/>
                  </a:lnTo>
                </a:path>
              </a:pathLst>
            </a:custGeom>
            <a:ln w="4762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182797" y="5717684"/>
              <a:ext cx="142875" cy="97155"/>
            </a:xfrm>
            <a:custGeom>
              <a:avLst/>
              <a:gdLst/>
              <a:ahLst/>
              <a:cxnLst/>
              <a:rect l="l" t="t" r="r" b="b"/>
              <a:pathLst>
                <a:path w="142875" h="97154">
                  <a:moveTo>
                    <a:pt x="142874" y="0"/>
                  </a:moveTo>
                  <a:lnTo>
                    <a:pt x="71437" y="96597"/>
                  </a:lnTo>
                  <a:lnTo>
                    <a:pt x="0" y="0"/>
                  </a:lnTo>
                </a:path>
              </a:pathLst>
            </a:custGeom>
            <a:ln w="47836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54234" y="7454625"/>
              <a:ext cx="0" cy="206375"/>
            </a:xfrm>
            <a:custGeom>
              <a:avLst/>
              <a:gdLst/>
              <a:ahLst/>
              <a:cxnLst/>
              <a:rect l="l" t="t" r="r" b="b"/>
              <a:pathLst>
                <a:path h="206375">
                  <a:moveTo>
                    <a:pt x="0" y="0"/>
                  </a:moveTo>
                  <a:lnTo>
                    <a:pt x="0" y="206378"/>
                  </a:lnTo>
                </a:path>
              </a:pathLst>
            </a:custGeom>
            <a:ln w="4762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82797" y="7576488"/>
              <a:ext cx="142875" cy="97155"/>
            </a:xfrm>
            <a:custGeom>
              <a:avLst/>
              <a:gdLst/>
              <a:ahLst/>
              <a:cxnLst/>
              <a:rect l="l" t="t" r="r" b="b"/>
              <a:pathLst>
                <a:path w="142875" h="97154">
                  <a:moveTo>
                    <a:pt x="142874" y="0"/>
                  </a:moveTo>
                  <a:lnTo>
                    <a:pt x="71437" y="96597"/>
                  </a:lnTo>
                  <a:lnTo>
                    <a:pt x="0" y="0"/>
                  </a:lnTo>
                </a:path>
              </a:pathLst>
            </a:custGeom>
            <a:ln w="47836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30422" y="8292039"/>
              <a:ext cx="0" cy="206375"/>
            </a:xfrm>
            <a:custGeom>
              <a:avLst/>
              <a:gdLst/>
              <a:ahLst/>
              <a:cxnLst/>
              <a:rect l="l" t="t" r="r" b="b"/>
              <a:pathLst>
                <a:path h="206375">
                  <a:moveTo>
                    <a:pt x="0" y="0"/>
                  </a:moveTo>
                  <a:lnTo>
                    <a:pt x="0" y="206378"/>
                  </a:lnTo>
                </a:path>
              </a:pathLst>
            </a:custGeom>
            <a:ln w="4762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158984" y="8413890"/>
              <a:ext cx="142875" cy="97155"/>
            </a:xfrm>
            <a:custGeom>
              <a:avLst/>
              <a:gdLst/>
              <a:ahLst/>
              <a:cxnLst/>
              <a:rect l="l" t="t" r="r" b="b"/>
              <a:pathLst>
                <a:path w="142875" h="97154">
                  <a:moveTo>
                    <a:pt x="142874" y="0"/>
                  </a:moveTo>
                  <a:lnTo>
                    <a:pt x="71437" y="96597"/>
                  </a:lnTo>
                  <a:lnTo>
                    <a:pt x="0" y="0"/>
                  </a:lnTo>
                </a:path>
              </a:pathLst>
            </a:custGeom>
            <a:ln w="47836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216134" y="9130072"/>
              <a:ext cx="0" cy="206375"/>
            </a:xfrm>
            <a:custGeom>
              <a:avLst/>
              <a:gdLst/>
              <a:ahLst/>
              <a:cxnLst/>
              <a:rect l="l" t="t" r="r" b="b"/>
              <a:pathLst>
                <a:path h="206375">
                  <a:moveTo>
                    <a:pt x="0" y="0"/>
                  </a:moveTo>
                  <a:lnTo>
                    <a:pt x="0" y="206378"/>
                  </a:lnTo>
                </a:path>
              </a:pathLst>
            </a:custGeom>
            <a:ln w="4762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144697" y="9251924"/>
              <a:ext cx="142875" cy="97155"/>
            </a:xfrm>
            <a:custGeom>
              <a:avLst/>
              <a:gdLst/>
              <a:ahLst/>
              <a:cxnLst/>
              <a:rect l="l" t="t" r="r" b="b"/>
              <a:pathLst>
                <a:path w="142875" h="97154">
                  <a:moveTo>
                    <a:pt x="142874" y="0"/>
                  </a:moveTo>
                  <a:lnTo>
                    <a:pt x="71437" y="96597"/>
                  </a:lnTo>
                  <a:lnTo>
                    <a:pt x="0" y="0"/>
                  </a:lnTo>
                </a:path>
              </a:pathLst>
            </a:custGeom>
            <a:ln w="47836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935552" y="2321909"/>
            <a:ext cx="532130" cy="2984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7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750" spc="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7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750" spc="1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750" spc="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05584" y="9481756"/>
            <a:ext cx="505459" cy="2984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7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750" spc="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7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7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endParaRPr sz="175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58671" y="4132346"/>
            <a:ext cx="2453005" cy="481965"/>
          </a:xfrm>
          <a:prstGeom prst="rect">
            <a:avLst/>
          </a:prstGeom>
          <a:solidFill>
            <a:srgbClr val="212121"/>
          </a:solidFill>
          <a:ln w="51566">
            <a:solidFill>
              <a:srgbClr val="FFBF33"/>
            </a:solidFill>
          </a:ln>
        </p:spPr>
        <p:txBody>
          <a:bodyPr vert="horz" wrap="square" lIns="0" tIns="109220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860"/>
              </a:spcBef>
            </a:pPr>
            <a:r>
              <a:rPr sz="1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Recogni</a:t>
            </a:r>
            <a:r>
              <a:rPr sz="1450" spc="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450" spc="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oce</a:t>
            </a:r>
            <a:r>
              <a:rPr sz="1450" spc="40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14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50" spc="25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1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450" spc="25" dirty="0">
                <a:solidFill>
                  <a:srgbClr val="FFFFFF"/>
                </a:solidFill>
                <a:latin typeface="Tahoma"/>
                <a:cs typeface="Tahoma"/>
              </a:rPr>
              <a:t>rts</a:t>
            </a:r>
            <a:endParaRPr sz="145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88052" y="5022062"/>
            <a:ext cx="3380104" cy="523875"/>
          </a:xfrm>
          <a:prstGeom prst="rect">
            <a:avLst/>
          </a:prstGeom>
          <a:solidFill>
            <a:srgbClr val="212121"/>
          </a:solidFill>
          <a:ln w="48010">
            <a:solidFill>
              <a:srgbClr val="D99507"/>
            </a:solidFill>
          </a:ln>
        </p:spPr>
        <p:txBody>
          <a:bodyPr vert="horz" wrap="square" lIns="0" tIns="110490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870"/>
              </a:spcBef>
            </a:pPr>
            <a:r>
              <a:rPr sz="1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Came</a:t>
            </a:r>
            <a:r>
              <a:rPr sz="1450" spc="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cap</a:t>
            </a:r>
            <a:r>
              <a:rPr sz="1450" spc="25" dirty="0">
                <a:solidFill>
                  <a:srgbClr val="FFFFFF"/>
                </a:solidFill>
                <a:latin typeface="Tahoma"/>
                <a:cs typeface="Tahoma"/>
              </a:rPr>
              <a:t>tur</a:t>
            </a:r>
            <a:r>
              <a:rPr sz="1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450" spc="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5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he</a:t>
            </a:r>
            <a:r>
              <a:rPr sz="1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40" dirty="0">
                <a:solidFill>
                  <a:srgbClr val="FFFFFF"/>
                </a:solidFill>
                <a:latin typeface="Tahoma"/>
                <a:cs typeface="Tahoma"/>
              </a:rPr>
              <a:t>us</a:t>
            </a:r>
            <a:r>
              <a:rPr sz="1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450" spc="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5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Microsoft Sans Serif"/>
                <a:cs typeface="Microsoft Sans Serif"/>
              </a:rPr>
              <a:t>image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54748" y="7756436"/>
            <a:ext cx="2461260" cy="471170"/>
          </a:xfrm>
          <a:prstGeom prst="rect">
            <a:avLst/>
          </a:prstGeom>
          <a:solidFill>
            <a:srgbClr val="212121"/>
          </a:solidFill>
          <a:ln w="43683">
            <a:solidFill>
              <a:srgbClr val="D99507"/>
            </a:solidFill>
          </a:ln>
        </p:spPr>
        <p:txBody>
          <a:bodyPr vert="horz" wrap="square" lIns="0" tIns="114935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905"/>
              </a:spcBef>
            </a:pPr>
            <a:r>
              <a:rPr sz="15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Reco</a:t>
            </a:r>
            <a:r>
              <a:rPr sz="1550" spc="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1550" spc="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he</a:t>
            </a:r>
            <a:r>
              <a:rPr sz="15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a</a:t>
            </a:r>
            <a:r>
              <a:rPr sz="1550" spc="25" dirty="0">
                <a:solidFill>
                  <a:srgbClr val="FFFFFF"/>
                </a:solidFill>
                <a:latin typeface="Tahoma"/>
                <a:cs typeface="Tahoma"/>
              </a:rPr>
              <a:t>tt</a:t>
            </a:r>
            <a:r>
              <a:rPr sz="15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endance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054748" y="8590195"/>
            <a:ext cx="2461260" cy="471170"/>
          </a:xfrm>
          <a:prstGeom prst="rect">
            <a:avLst/>
          </a:prstGeom>
          <a:solidFill>
            <a:srgbClr val="212121"/>
          </a:solidFill>
          <a:ln w="43683">
            <a:solidFill>
              <a:srgbClr val="D99507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338455">
              <a:lnSpc>
                <a:spcPct val="100000"/>
              </a:lnSpc>
              <a:spcBef>
                <a:spcPts val="680"/>
              </a:spcBef>
            </a:pPr>
            <a:r>
              <a:rPr sz="17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750" spc="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7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750" spc="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7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750" spc="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75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spc="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7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1750" spc="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7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eco</a:t>
            </a:r>
            <a:r>
              <a:rPr sz="1750" spc="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7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endParaRPr sz="175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982229" y="7098111"/>
            <a:ext cx="2208530" cy="779780"/>
          </a:xfrm>
          <a:prstGeom prst="rect">
            <a:avLst/>
          </a:prstGeom>
          <a:solidFill>
            <a:srgbClr val="212121"/>
          </a:solidFill>
          <a:ln w="48966">
            <a:solidFill>
              <a:srgbClr val="FFBF33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96520" marR="444500">
              <a:lnSpc>
                <a:spcPct val="125000"/>
              </a:lnSpc>
              <a:spcBef>
                <a:spcPts val="114"/>
              </a:spcBef>
            </a:pPr>
            <a:r>
              <a:rPr sz="1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</a:t>
            </a:r>
            <a:r>
              <a:rPr sz="1650" spc="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1650" spc="10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50" spc="-5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6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nkno</a:t>
            </a:r>
            <a:r>
              <a:rPr sz="1650" spc="5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7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7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pe</a:t>
            </a:r>
            <a:r>
              <a:rPr sz="1650" spc="40" dirty="0">
                <a:solidFill>
                  <a:srgbClr val="FFFFFF"/>
                </a:solidFill>
                <a:latin typeface="Tahoma"/>
                <a:cs typeface="Tahoma"/>
              </a:rPr>
              <a:t>rs</a:t>
            </a:r>
            <a:r>
              <a:rPr sz="17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endParaRPr sz="1700">
              <a:latin typeface="Microsoft Sans Serif"/>
              <a:cs typeface="Microsoft Sans Serif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535242" y="6608917"/>
            <a:ext cx="3672204" cy="2296795"/>
            <a:chOff x="9535242" y="6608917"/>
            <a:chExt cx="3672204" cy="2296795"/>
          </a:xfrm>
        </p:grpSpPr>
        <p:sp>
          <p:nvSpPr>
            <p:cNvPr id="33" name="object 33"/>
            <p:cNvSpPr/>
            <p:nvPr/>
          </p:nvSpPr>
          <p:spPr>
            <a:xfrm>
              <a:off x="9617794" y="6632730"/>
              <a:ext cx="3429635" cy="23495"/>
            </a:xfrm>
            <a:custGeom>
              <a:avLst/>
              <a:gdLst/>
              <a:ahLst/>
              <a:cxnLst/>
              <a:rect l="l" t="t" r="r" b="b"/>
              <a:pathLst>
                <a:path w="3429634" h="23495">
                  <a:moveTo>
                    <a:pt x="0" y="0"/>
                  </a:moveTo>
                  <a:lnTo>
                    <a:pt x="3429042" y="23496"/>
                  </a:lnTo>
                </a:path>
              </a:pathLst>
            </a:custGeom>
            <a:ln w="47625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112020" y="6656641"/>
              <a:ext cx="0" cy="283210"/>
            </a:xfrm>
            <a:custGeom>
              <a:avLst/>
              <a:gdLst/>
              <a:ahLst/>
              <a:cxnLst/>
              <a:rect l="l" t="t" r="r" b="b"/>
              <a:pathLst>
                <a:path h="283209">
                  <a:moveTo>
                    <a:pt x="0" y="0"/>
                  </a:moveTo>
                  <a:lnTo>
                    <a:pt x="0" y="282767"/>
                  </a:lnTo>
                </a:path>
              </a:pathLst>
            </a:custGeom>
            <a:ln w="4762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040582" y="6855198"/>
              <a:ext cx="142875" cy="96520"/>
            </a:xfrm>
            <a:custGeom>
              <a:avLst/>
              <a:gdLst/>
              <a:ahLst/>
              <a:cxnLst/>
              <a:rect l="l" t="t" r="r" b="b"/>
              <a:pathLst>
                <a:path w="142875" h="96520">
                  <a:moveTo>
                    <a:pt x="142874" y="0"/>
                  </a:moveTo>
                  <a:lnTo>
                    <a:pt x="71437" y="96252"/>
                  </a:lnTo>
                  <a:lnTo>
                    <a:pt x="0" y="0"/>
                  </a:lnTo>
                </a:path>
              </a:pathLst>
            </a:custGeom>
            <a:ln w="47781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112008" y="7927158"/>
              <a:ext cx="0" cy="876935"/>
            </a:xfrm>
            <a:custGeom>
              <a:avLst/>
              <a:gdLst/>
              <a:ahLst/>
              <a:cxnLst/>
              <a:rect l="l" t="t" r="r" b="b"/>
              <a:pathLst>
                <a:path h="876934">
                  <a:moveTo>
                    <a:pt x="0" y="876579"/>
                  </a:moveTo>
                  <a:lnTo>
                    <a:pt x="0" y="0"/>
                  </a:lnTo>
                </a:path>
              </a:pathLst>
            </a:custGeom>
            <a:ln w="47395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570945" y="8810386"/>
              <a:ext cx="3541395" cy="0"/>
            </a:xfrm>
            <a:custGeom>
              <a:avLst/>
              <a:gdLst/>
              <a:ahLst/>
              <a:cxnLst/>
              <a:rect l="l" t="t" r="r" b="b"/>
              <a:pathLst>
                <a:path w="3541394">
                  <a:moveTo>
                    <a:pt x="3541027" y="0"/>
                  </a:moveTo>
                  <a:lnTo>
                    <a:pt x="0" y="0"/>
                  </a:lnTo>
                </a:path>
              </a:pathLst>
            </a:custGeom>
            <a:ln w="4762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559045" y="8738948"/>
              <a:ext cx="95250" cy="142875"/>
            </a:xfrm>
            <a:custGeom>
              <a:avLst/>
              <a:gdLst/>
              <a:ahLst/>
              <a:cxnLst/>
              <a:rect l="l" t="t" r="r" b="b"/>
              <a:pathLst>
                <a:path w="95250" h="142875">
                  <a:moveTo>
                    <a:pt x="95194" y="142874"/>
                  </a:moveTo>
                  <a:lnTo>
                    <a:pt x="0" y="71437"/>
                  </a:lnTo>
                  <a:lnTo>
                    <a:pt x="95194" y="0"/>
                  </a:lnTo>
                </a:path>
              </a:pathLst>
            </a:custGeom>
            <a:ln w="47605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836462" y="5738035"/>
            <a:ext cx="1223645" cy="7112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8600"/>
              </a:lnSpc>
              <a:spcBef>
                <a:spcPts val="90"/>
              </a:spcBef>
            </a:pPr>
            <a:r>
              <a:rPr sz="17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Check</a:t>
            </a:r>
            <a:r>
              <a:rPr sz="1750" spc="50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75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7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7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750" spc="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7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7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7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750" spc="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750" spc="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7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1750" spc="3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827778" y="7241857"/>
            <a:ext cx="913130" cy="2984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7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</a:t>
            </a:r>
            <a:r>
              <a:rPr sz="1750" spc="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7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che</a:t>
            </a:r>
            <a:r>
              <a:rPr sz="175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125661" y="6119894"/>
            <a:ext cx="1558925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Doe</a:t>
            </a:r>
            <a:r>
              <a:rPr sz="1750" spc="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7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8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'</a:t>
            </a:r>
            <a:r>
              <a:rPr sz="1750" spc="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75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ma</a:t>
            </a:r>
            <a:r>
              <a:rPr sz="1750" spc="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7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ch</a:t>
            </a:r>
            <a:endParaRPr sz="175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01141" y="942736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85951" y="817632"/>
            <a:ext cx="309880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-60" dirty="0">
                <a:solidFill>
                  <a:srgbClr val="2E2E2E"/>
                </a:solidFill>
                <a:latin typeface="Lucida Sans Unicode"/>
                <a:cs typeface="Lucida Sans Unicode"/>
              </a:rPr>
              <a:t>d</a:t>
            </a:r>
            <a:endParaRPr sz="365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92452" y="3959593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6891046" y="9166359"/>
            <a:ext cx="370205" cy="95250"/>
          </a:xfrm>
          <a:custGeom>
            <a:avLst/>
            <a:gdLst/>
            <a:ahLst/>
            <a:cxnLst/>
            <a:rect l="l" t="t" r="r" b="b"/>
            <a:pathLst>
              <a:path w="370205" h="95250">
                <a:moveTo>
                  <a:pt x="46228" y="95249"/>
                </a:moveTo>
                <a:lnTo>
                  <a:pt x="28229" y="91508"/>
                </a:lnTo>
                <a:lnTo>
                  <a:pt x="13536" y="81304"/>
                </a:lnTo>
                <a:lnTo>
                  <a:pt x="3631" y="66167"/>
                </a:lnTo>
                <a:lnTo>
                  <a:pt x="0" y="47624"/>
                </a:lnTo>
                <a:lnTo>
                  <a:pt x="3631" y="29082"/>
                </a:lnTo>
                <a:lnTo>
                  <a:pt x="13536" y="13945"/>
                </a:lnTo>
                <a:lnTo>
                  <a:pt x="28229" y="3741"/>
                </a:lnTo>
                <a:lnTo>
                  <a:pt x="46228" y="0"/>
                </a:lnTo>
                <a:lnTo>
                  <a:pt x="64226" y="3741"/>
                </a:lnTo>
                <a:lnTo>
                  <a:pt x="78920" y="13945"/>
                </a:lnTo>
                <a:lnTo>
                  <a:pt x="88825" y="29082"/>
                </a:lnTo>
                <a:lnTo>
                  <a:pt x="92456" y="47624"/>
                </a:lnTo>
                <a:lnTo>
                  <a:pt x="88825" y="66167"/>
                </a:lnTo>
                <a:lnTo>
                  <a:pt x="78920" y="81304"/>
                </a:lnTo>
                <a:lnTo>
                  <a:pt x="64226" y="91508"/>
                </a:lnTo>
                <a:lnTo>
                  <a:pt x="46228" y="95249"/>
                </a:lnTo>
                <a:close/>
              </a:path>
              <a:path w="370205" h="95250">
                <a:moveTo>
                  <a:pt x="323598" y="95249"/>
                </a:moveTo>
                <a:lnTo>
                  <a:pt x="305599" y="91508"/>
                </a:lnTo>
                <a:lnTo>
                  <a:pt x="290906" y="81304"/>
                </a:lnTo>
                <a:lnTo>
                  <a:pt x="281001" y="66167"/>
                </a:lnTo>
                <a:lnTo>
                  <a:pt x="277369" y="47624"/>
                </a:lnTo>
                <a:lnTo>
                  <a:pt x="281001" y="29082"/>
                </a:lnTo>
                <a:lnTo>
                  <a:pt x="290906" y="13945"/>
                </a:lnTo>
                <a:lnTo>
                  <a:pt x="305599" y="3741"/>
                </a:lnTo>
                <a:lnTo>
                  <a:pt x="323598" y="0"/>
                </a:lnTo>
                <a:lnTo>
                  <a:pt x="341596" y="3741"/>
                </a:lnTo>
                <a:lnTo>
                  <a:pt x="356290" y="13945"/>
                </a:lnTo>
                <a:lnTo>
                  <a:pt x="366195" y="29082"/>
                </a:lnTo>
                <a:lnTo>
                  <a:pt x="369826" y="47624"/>
                </a:lnTo>
                <a:lnTo>
                  <a:pt x="366195" y="66167"/>
                </a:lnTo>
                <a:lnTo>
                  <a:pt x="356290" y="81304"/>
                </a:lnTo>
                <a:lnTo>
                  <a:pt x="341596" y="91508"/>
                </a:lnTo>
                <a:lnTo>
                  <a:pt x="323598" y="95249"/>
                </a:lnTo>
                <a:close/>
              </a:path>
              <a:path w="370205" h="95250">
                <a:moveTo>
                  <a:pt x="184913" y="95249"/>
                </a:moveTo>
                <a:lnTo>
                  <a:pt x="166914" y="91508"/>
                </a:lnTo>
                <a:lnTo>
                  <a:pt x="152221" y="81304"/>
                </a:lnTo>
                <a:lnTo>
                  <a:pt x="142316" y="66167"/>
                </a:lnTo>
                <a:lnTo>
                  <a:pt x="138684" y="47624"/>
                </a:lnTo>
                <a:lnTo>
                  <a:pt x="142316" y="29082"/>
                </a:lnTo>
                <a:lnTo>
                  <a:pt x="152221" y="13945"/>
                </a:lnTo>
                <a:lnTo>
                  <a:pt x="166914" y="3741"/>
                </a:lnTo>
                <a:lnTo>
                  <a:pt x="184913" y="0"/>
                </a:lnTo>
                <a:lnTo>
                  <a:pt x="202911" y="3741"/>
                </a:lnTo>
                <a:lnTo>
                  <a:pt x="217605" y="13945"/>
                </a:lnTo>
                <a:lnTo>
                  <a:pt x="227510" y="29082"/>
                </a:lnTo>
                <a:lnTo>
                  <a:pt x="231141" y="47624"/>
                </a:lnTo>
                <a:lnTo>
                  <a:pt x="227510" y="66167"/>
                </a:lnTo>
                <a:lnTo>
                  <a:pt x="217605" y="81304"/>
                </a:lnTo>
                <a:lnTo>
                  <a:pt x="202911" y="91508"/>
                </a:lnTo>
                <a:lnTo>
                  <a:pt x="184913" y="95249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1028700" y="5460860"/>
            <a:ext cx="114300" cy="4826635"/>
            <a:chOff x="1028700" y="5460860"/>
            <a:chExt cx="114300" cy="4826635"/>
          </a:xfrm>
        </p:grpSpPr>
        <p:sp>
          <p:nvSpPr>
            <p:cNvPr id="47" name="object 47"/>
            <p:cNvSpPr/>
            <p:nvPr/>
          </p:nvSpPr>
          <p:spPr>
            <a:xfrm>
              <a:off x="1028700" y="5460860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73886" y="5460861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38"/>
                  </a:lnTo>
                  <a:lnTo>
                    <a:pt x="0" y="4826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460860"/>
            <a:ext cx="114300" cy="4826635"/>
            <a:chOff x="1028700" y="5460860"/>
            <a:chExt cx="114300" cy="4826635"/>
          </a:xfrm>
        </p:grpSpPr>
        <p:sp>
          <p:nvSpPr>
            <p:cNvPr id="3" name="object 3"/>
            <p:cNvSpPr/>
            <p:nvPr/>
          </p:nvSpPr>
          <p:spPr>
            <a:xfrm>
              <a:off x="1028700" y="5460860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3886" y="5460861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38"/>
                  </a:lnTo>
                  <a:lnTo>
                    <a:pt x="0" y="4826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92452" y="3959593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59070" y="986902"/>
            <a:ext cx="7990840" cy="926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58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5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ep</a:t>
            </a:r>
            <a:r>
              <a:rPr sz="5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5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spc="33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5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900" spc="185" dirty="0">
                <a:solidFill>
                  <a:srgbClr val="F4BC33"/>
                </a:solidFill>
                <a:latin typeface="Microsoft Sans Serif"/>
                <a:cs typeface="Microsoft Sans Serif"/>
              </a:rPr>
              <a:t>p</a:t>
            </a:r>
            <a:r>
              <a:rPr sz="5800" spc="185" dirty="0">
                <a:solidFill>
                  <a:srgbClr val="F4BC33"/>
                </a:solidFill>
                <a:latin typeface="Tahoma"/>
                <a:cs typeface="Tahoma"/>
              </a:rPr>
              <a:t>r</a:t>
            </a:r>
            <a:r>
              <a:rPr sz="5900" spc="185" dirty="0">
                <a:solidFill>
                  <a:srgbClr val="F4BC33"/>
                </a:solidFill>
                <a:latin typeface="Microsoft Sans Serif"/>
                <a:cs typeface="Microsoft Sans Serif"/>
              </a:rPr>
              <a:t>og</a:t>
            </a:r>
            <a:r>
              <a:rPr sz="5800" spc="185" dirty="0">
                <a:solidFill>
                  <a:srgbClr val="F4BC33"/>
                </a:solidFill>
                <a:latin typeface="Tahoma"/>
                <a:cs typeface="Tahoma"/>
              </a:rPr>
              <a:t>r</a:t>
            </a:r>
            <a:r>
              <a:rPr sz="5900" spc="185" dirty="0">
                <a:solidFill>
                  <a:srgbClr val="F4BC33"/>
                </a:solidFill>
                <a:latin typeface="Microsoft Sans Serif"/>
                <a:cs typeface="Microsoft Sans Serif"/>
              </a:rPr>
              <a:t>am</a:t>
            </a:r>
            <a:r>
              <a:rPr sz="5900" spc="145" dirty="0">
                <a:solidFill>
                  <a:srgbClr val="F4BC33"/>
                </a:solidFill>
                <a:latin typeface="Microsoft Sans Serif"/>
                <a:cs typeface="Microsoft Sans Serif"/>
              </a:rPr>
              <a:t> </a:t>
            </a:r>
            <a:r>
              <a:rPr sz="5900" spc="195" dirty="0">
                <a:solidFill>
                  <a:srgbClr val="F4BC33"/>
                </a:solidFill>
                <a:latin typeface="Microsoft Sans Serif"/>
                <a:cs typeface="Microsoft Sans Serif"/>
              </a:rPr>
              <a:t>b</a:t>
            </a:r>
            <a:r>
              <a:rPr sz="5800" spc="195" dirty="0">
                <a:solidFill>
                  <a:srgbClr val="F4BC33"/>
                </a:solidFill>
                <a:latin typeface="Tahoma"/>
                <a:cs typeface="Tahoma"/>
              </a:rPr>
              <a:t>u</a:t>
            </a:r>
            <a:r>
              <a:rPr sz="5900" spc="195" dirty="0">
                <a:solidFill>
                  <a:srgbClr val="F4BC33"/>
                </a:solidFill>
                <a:latin typeface="Microsoft Sans Serif"/>
                <a:cs typeface="Microsoft Sans Serif"/>
              </a:rPr>
              <a:t>ild</a:t>
            </a:r>
            <a:endParaRPr sz="59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5044" y="2732841"/>
            <a:ext cx="4953000" cy="3048000"/>
          </a:xfrm>
          <a:custGeom>
            <a:avLst/>
            <a:gdLst/>
            <a:ahLst/>
            <a:cxnLst/>
            <a:rect l="l" t="t" r="r" b="b"/>
            <a:pathLst>
              <a:path w="4953000" h="3048000">
                <a:moveTo>
                  <a:pt x="4751778" y="3047999"/>
                </a:moveTo>
                <a:lnTo>
                  <a:pt x="201117" y="3047999"/>
                </a:lnTo>
                <a:lnTo>
                  <a:pt x="154883" y="3042716"/>
                </a:lnTo>
                <a:lnTo>
                  <a:pt x="112505" y="3027658"/>
                </a:lnTo>
                <a:lnTo>
                  <a:pt x="75169" y="3004009"/>
                </a:lnTo>
                <a:lnTo>
                  <a:pt x="44064" y="2972955"/>
                </a:lnTo>
                <a:lnTo>
                  <a:pt x="20375" y="2935681"/>
                </a:lnTo>
                <a:lnTo>
                  <a:pt x="5291" y="2893373"/>
                </a:lnTo>
                <a:lnTo>
                  <a:pt x="0" y="2847216"/>
                </a:lnTo>
                <a:lnTo>
                  <a:pt x="0" y="200783"/>
                </a:lnTo>
                <a:lnTo>
                  <a:pt x="5291" y="154626"/>
                </a:lnTo>
                <a:lnTo>
                  <a:pt x="20375" y="112318"/>
                </a:lnTo>
                <a:lnTo>
                  <a:pt x="44064" y="75044"/>
                </a:lnTo>
                <a:lnTo>
                  <a:pt x="75169" y="43990"/>
                </a:lnTo>
                <a:lnTo>
                  <a:pt x="112505" y="20341"/>
                </a:lnTo>
                <a:lnTo>
                  <a:pt x="154883" y="5282"/>
                </a:lnTo>
                <a:lnTo>
                  <a:pt x="201117" y="0"/>
                </a:lnTo>
                <a:lnTo>
                  <a:pt x="4751778" y="0"/>
                </a:lnTo>
                <a:lnTo>
                  <a:pt x="4798011" y="5282"/>
                </a:lnTo>
                <a:lnTo>
                  <a:pt x="4840390" y="20341"/>
                </a:lnTo>
                <a:lnTo>
                  <a:pt x="4877726" y="43990"/>
                </a:lnTo>
                <a:lnTo>
                  <a:pt x="4908831" y="75044"/>
                </a:lnTo>
                <a:lnTo>
                  <a:pt x="4932520" y="112318"/>
                </a:lnTo>
                <a:lnTo>
                  <a:pt x="4947604" y="154626"/>
                </a:lnTo>
                <a:lnTo>
                  <a:pt x="4952895" y="200783"/>
                </a:lnTo>
                <a:lnTo>
                  <a:pt x="4952895" y="2847216"/>
                </a:lnTo>
                <a:lnTo>
                  <a:pt x="4947604" y="2893373"/>
                </a:lnTo>
                <a:lnTo>
                  <a:pt x="4932520" y="2935681"/>
                </a:lnTo>
                <a:lnTo>
                  <a:pt x="4908831" y="2972955"/>
                </a:lnTo>
                <a:lnTo>
                  <a:pt x="4877726" y="3004009"/>
                </a:lnTo>
                <a:lnTo>
                  <a:pt x="4840390" y="3027658"/>
                </a:lnTo>
                <a:lnTo>
                  <a:pt x="4798011" y="3042716"/>
                </a:lnTo>
                <a:lnTo>
                  <a:pt x="4751778" y="3047999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71770" y="6310443"/>
            <a:ext cx="4953000" cy="3977004"/>
          </a:xfrm>
          <a:custGeom>
            <a:avLst/>
            <a:gdLst/>
            <a:ahLst/>
            <a:cxnLst/>
            <a:rect l="l" t="t" r="r" b="b"/>
            <a:pathLst>
              <a:path w="4953000" h="3977004">
                <a:moveTo>
                  <a:pt x="4953000" y="3976556"/>
                </a:moveTo>
                <a:lnTo>
                  <a:pt x="0" y="3976556"/>
                </a:lnTo>
                <a:lnTo>
                  <a:pt x="0" y="201162"/>
                </a:lnTo>
                <a:lnTo>
                  <a:pt x="5291" y="154918"/>
                </a:lnTo>
                <a:lnTo>
                  <a:pt x="20376" y="112531"/>
                </a:lnTo>
                <a:lnTo>
                  <a:pt x="44065" y="75186"/>
                </a:lnTo>
                <a:lnTo>
                  <a:pt x="75171" y="44074"/>
                </a:lnTo>
                <a:lnTo>
                  <a:pt x="112507" y="20380"/>
                </a:lnTo>
                <a:lnTo>
                  <a:pt x="154887" y="5292"/>
                </a:lnTo>
                <a:lnTo>
                  <a:pt x="201121" y="0"/>
                </a:lnTo>
                <a:lnTo>
                  <a:pt x="4751878" y="0"/>
                </a:lnTo>
                <a:lnTo>
                  <a:pt x="4798113" y="5292"/>
                </a:lnTo>
                <a:lnTo>
                  <a:pt x="4840492" y="20380"/>
                </a:lnTo>
                <a:lnTo>
                  <a:pt x="4877828" y="44074"/>
                </a:lnTo>
                <a:lnTo>
                  <a:pt x="4908935" y="75186"/>
                </a:lnTo>
                <a:lnTo>
                  <a:pt x="4932624" y="112531"/>
                </a:lnTo>
                <a:lnTo>
                  <a:pt x="4947708" y="154918"/>
                </a:lnTo>
                <a:lnTo>
                  <a:pt x="4953000" y="201162"/>
                </a:lnTo>
                <a:lnTo>
                  <a:pt x="4953000" y="3976556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26633" y="1055453"/>
            <a:ext cx="436245" cy="104775"/>
          </a:xfrm>
          <a:custGeom>
            <a:avLst/>
            <a:gdLst/>
            <a:ahLst/>
            <a:cxnLst/>
            <a:rect l="l" t="t" r="r" b="b"/>
            <a:pathLst>
              <a:path w="436244" h="104775">
                <a:moveTo>
                  <a:pt x="54524" y="104775"/>
                </a:moveTo>
                <a:lnTo>
                  <a:pt x="33296" y="100659"/>
                </a:lnTo>
                <a:lnTo>
                  <a:pt x="15965" y="89435"/>
                </a:lnTo>
                <a:lnTo>
                  <a:pt x="4283" y="72783"/>
                </a:lnTo>
                <a:lnTo>
                  <a:pt x="0" y="52387"/>
                </a:lnTo>
                <a:lnTo>
                  <a:pt x="4283" y="31991"/>
                </a:lnTo>
                <a:lnTo>
                  <a:pt x="15965" y="15339"/>
                </a:lnTo>
                <a:lnTo>
                  <a:pt x="33296" y="4115"/>
                </a:lnTo>
                <a:lnTo>
                  <a:pt x="54524" y="0"/>
                </a:lnTo>
                <a:lnTo>
                  <a:pt x="75752" y="4115"/>
                </a:lnTo>
                <a:lnTo>
                  <a:pt x="93083" y="15339"/>
                </a:lnTo>
                <a:lnTo>
                  <a:pt x="104765" y="31991"/>
                </a:lnTo>
                <a:lnTo>
                  <a:pt x="109048" y="52387"/>
                </a:lnTo>
                <a:lnTo>
                  <a:pt x="104765" y="72783"/>
                </a:lnTo>
                <a:lnTo>
                  <a:pt x="93083" y="89435"/>
                </a:lnTo>
                <a:lnTo>
                  <a:pt x="75752" y="100659"/>
                </a:lnTo>
                <a:lnTo>
                  <a:pt x="54524" y="104775"/>
                </a:lnTo>
                <a:close/>
              </a:path>
              <a:path w="436244" h="104775">
                <a:moveTo>
                  <a:pt x="381670" y="104775"/>
                </a:moveTo>
                <a:lnTo>
                  <a:pt x="360442" y="100659"/>
                </a:lnTo>
                <a:lnTo>
                  <a:pt x="343111" y="89435"/>
                </a:lnTo>
                <a:lnTo>
                  <a:pt x="331429" y="72783"/>
                </a:lnTo>
                <a:lnTo>
                  <a:pt x="327145" y="52387"/>
                </a:lnTo>
                <a:lnTo>
                  <a:pt x="331429" y="31991"/>
                </a:lnTo>
                <a:lnTo>
                  <a:pt x="343111" y="15339"/>
                </a:lnTo>
                <a:lnTo>
                  <a:pt x="360442" y="4115"/>
                </a:lnTo>
                <a:lnTo>
                  <a:pt x="381670" y="0"/>
                </a:lnTo>
                <a:lnTo>
                  <a:pt x="402898" y="4115"/>
                </a:lnTo>
                <a:lnTo>
                  <a:pt x="420229" y="15339"/>
                </a:lnTo>
                <a:lnTo>
                  <a:pt x="431911" y="31991"/>
                </a:lnTo>
                <a:lnTo>
                  <a:pt x="436194" y="52387"/>
                </a:lnTo>
                <a:lnTo>
                  <a:pt x="431911" y="72783"/>
                </a:lnTo>
                <a:lnTo>
                  <a:pt x="420229" y="89435"/>
                </a:lnTo>
                <a:lnTo>
                  <a:pt x="402898" y="100659"/>
                </a:lnTo>
                <a:lnTo>
                  <a:pt x="381670" y="104775"/>
                </a:lnTo>
                <a:close/>
              </a:path>
              <a:path w="436244" h="104775">
                <a:moveTo>
                  <a:pt x="218097" y="104775"/>
                </a:moveTo>
                <a:lnTo>
                  <a:pt x="196869" y="100659"/>
                </a:lnTo>
                <a:lnTo>
                  <a:pt x="179538" y="89435"/>
                </a:lnTo>
                <a:lnTo>
                  <a:pt x="167856" y="72783"/>
                </a:lnTo>
                <a:lnTo>
                  <a:pt x="163572" y="52387"/>
                </a:lnTo>
                <a:lnTo>
                  <a:pt x="167856" y="31991"/>
                </a:lnTo>
                <a:lnTo>
                  <a:pt x="179538" y="15339"/>
                </a:lnTo>
                <a:lnTo>
                  <a:pt x="196869" y="4115"/>
                </a:lnTo>
                <a:lnTo>
                  <a:pt x="218097" y="0"/>
                </a:lnTo>
                <a:lnTo>
                  <a:pt x="239325" y="4115"/>
                </a:lnTo>
                <a:lnTo>
                  <a:pt x="256656" y="15339"/>
                </a:lnTo>
                <a:lnTo>
                  <a:pt x="268338" y="31991"/>
                </a:lnTo>
                <a:lnTo>
                  <a:pt x="272621" y="52387"/>
                </a:lnTo>
                <a:lnTo>
                  <a:pt x="268338" y="72783"/>
                </a:lnTo>
                <a:lnTo>
                  <a:pt x="256656" y="89435"/>
                </a:lnTo>
                <a:lnTo>
                  <a:pt x="239325" y="100659"/>
                </a:lnTo>
                <a:lnTo>
                  <a:pt x="218097" y="104775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47577" y="3450531"/>
            <a:ext cx="121285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10" dirty="0">
                <a:solidFill>
                  <a:srgbClr val="2E2E2E"/>
                </a:solidFill>
                <a:latin typeface="Microsoft Sans Serif"/>
                <a:cs typeface="Microsoft Sans Serif"/>
              </a:rPr>
              <a:t>Sign</a:t>
            </a:r>
            <a:r>
              <a:rPr sz="2600" spc="-55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2600" spc="50" dirty="0">
                <a:solidFill>
                  <a:srgbClr val="2E2E2E"/>
                </a:solidFill>
                <a:latin typeface="Microsoft Sans Serif"/>
                <a:cs typeface="Microsoft Sans Serif"/>
              </a:rPr>
              <a:t>Up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47577" y="4053297"/>
            <a:ext cx="2275205" cy="920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just">
              <a:lnSpc>
                <a:spcPct val="133300"/>
              </a:lnSpc>
              <a:spcBef>
                <a:spcPts val="120"/>
              </a:spcBef>
            </a:pPr>
            <a:r>
              <a:rPr sz="1450" spc="45" dirty="0">
                <a:solidFill>
                  <a:srgbClr val="2E2E2E"/>
                </a:solidFill>
                <a:latin typeface="Microsoft Sans Serif"/>
                <a:cs typeface="Microsoft Sans Serif"/>
              </a:rPr>
              <a:t>I</a:t>
            </a:r>
            <a:r>
              <a:rPr sz="1450" spc="45" dirty="0">
                <a:solidFill>
                  <a:srgbClr val="2E2E2E"/>
                </a:solidFill>
                <a:latin typeface="Tahoma"/>
                <a:cs typeface="Tahoma"/>
              </a:rPr>
              <a:t>t </a:t>
            </a:r>
            <a:r>
              <a:rPr sz="1450" spc="45" dirty="0">
                <a:solidFill>
                  <a:srgbClr val="2E2E2E"/>
                </a:solidFill>
                <a:latin typeface="Microsoft Sans Serif"/>
                <a:cs typeface="Microsoft Sans Serif"/>
              </a:rPr>
              <a:t>i</a:t>
            </a:r>
            <a:r>
              <a:rPr sz="1450" spc="45" dirty="0">
                <a:solidFill>
                  <a:srgbClr val="2E2E2E"/>
                </a:solidFill>
                <a:latin typeface="Tahoma"/>
                <a:cs typeface="Tahoma"/>
              </a:rPr>
              <a:t>s </a:t>
            </a:r>
            <a:r>
              <a:rPr sz="1450" spc="65" dirty="0">
                <a:solidFill>
                  <a:srgbClr val="2E2E2E"/>
                </a:solidFill>
                <a:latin typeface="Microsoft Sans Serif"/>
                <a:cs typeface="Microsoft Sans Serif"/>
              </a:rPr>
              <a:t>no</a:t>
            </a:r>
            <a:r>
              <a:rPr sz="1450" spc="65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1450" spc="65" dirty="0">
                <a:solidFill>
                  <a:srgbClr val="2E2E2E"/>
                </a:solidFill>
                <a:latin typeface="Microsoft Sans Serif"/>
                <a:cs typeface="Microsoft Sans Serif"/>
              </a:rPr>
              <a:t>hing b</a:t>
            </a:r>
            <a:r>
              <a:rPr sz="1450" spc="65" dirty="0">
                <a:solidFill>
                  <a:srgbClr val="2E2E2E"/>
                </a:solidFill>
                <a:latin typeface="Tahoma"/>
                <a:cs typeface="Tahoma"/>
              </a:rPr>
              <a:t>ut </a:t>
            </a:r>
            <a:r>
              <a:rPr sz="145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adding </a:t>
            </a:r>
            <a:r>
              <a:rPr sz="1450" spc="-15" dirty="0">
                <a:solidFill>
                  <a:srgbClr val="2E2E2E"/>
                </a:solidFill>
                <a:latin typeface="Microsoft Sans Serif"/>
                <a:cs typeface="Microsoft Sans Serif"/>
              </a:rPr>
              <a:t>a </a:t>
            </a:r>
            <a:r>
              <a:rPr sz="1450" spc="-375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1450" spc="45" dirty="0">
                <a:solidFill>
                  <a:srgbClr val="2E2E2E"/>
                </a:solidFill>
                <a:latin typeface="Microsoft Sans Serif"/>
                <a:cs typeface="Microsoft Sans Serif"/>
              </a:rPr>
              <a:t>image </a:t>
            </a:r>
            <a:r>
              <a:rPr sz="1450" spc="70" dirty="0">
                <a:solidFill>
                  <a:srgbClr val="2E2E2E"/>
                </a:solidFill>
                <a:latin typeface="Microsoft Sans Serif"/>
                <a:cs typeface="Microsoft Sans Serif"/>
              </a:rPr>
              <a:t>in</a:t>
            </a:r>
            <a:r>
              <a:rPr sz="1450" spc="70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1450" spc="70" dirty="0">
                <a:solidFill>
                  <a:srgbClr val="2E2E2E"/>
                </a:solidFill>
                <a:latin typeface="Microsoft Sans Serif"/>
                <a:cs typeface="Microsoft Sans Serif"/>
              </a:rPr>
              <a:t>o </a:t>
            </a:r>
            <a:r>
              <a:rPr sz="1450" spc="45" dirty="0">
                <a:solidFill>
                  <a:srgbClr val="2E2E2E"/>
                </a:solidFill>
                <a:latin typeface="Microsoft Sans Serif"/>
                <a:cs typeface="Microsoft Sans Serif"/>
              </a:rPr>
              <a:t>image </a:t>
            </a:r>
            <a:r>
              <a:rPr sz="1450" spc="35" dirty="0">
                <a:solidFill>
                  <a:srgbClr val="2E2E2E"/>
                </a:solidFill>
                <a:latin typeface="Microsoft Sans Serif"/>
                <a:cs typeface="Microsoft Sans Serif"/>
              </a:rPr>
              <a:t>da</a:t>
            </a:r>
            <a:r>
              <a:rPr sz="1450" spc="35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1450" spc="35" dirty="0">
                <a:solidFill>
                  <a:srgbClr val="2E2E2E"/>
                </a:solidFill>
                <a:latin typeface="Microsoft Sans Serif"/>
                <a:cs typeface="Microsoft Sans Serif"/>
              </a:rPr>
              <a:t>a </a:t>
            </a:r>
            <a:r>
              <a:rPr sz="1450" spc="60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145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o </a:t>
            </a:r>
            <a:r>
              <a:rPr sz="1450" spc="-375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1450" spc="60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145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ecogni</a:t>
            </a:r>
            <a:r>
              <a:rPr sz="1450" spc="60" dirty="0">
                <a:solidFill>
                  <a:srgbClr val="2E2E2E"/>
                </a:solidFill>
                <a:latin typeface="Tahoma"/>
                <a:cs typeface="Tahoma"/>
              </a:rPr>
              <a:t>z</a:t>
            </a:r>
            <a:r>
              <a:rPr sz="145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e</a:t>
            </a:r>
            <a:r>
              <a:rPr sz="1450" spc="105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1450" spc="45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1450" spc="45" dirty="0">
                <a:solidFill>
                  <a:srgbClr val="2E2E2E"/>
                </a:solidFill>
                <a:latin typeface="Microsoft Sans Serif"/>
                <a:cs typeface="Microsoft Sans Serif"/>
              </a:rPr>
              <a:t>he</a:t>
            </a:r>
            <a:r>
              <a:rPr sz="1450" spc="110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1450" spc="80" dirty="0">
                <a:solidFill>
                  <a:srgbClr val="2E2E2E"/>
                </a:solidFill>
                <a:latin typeface="Microsoft Sans Serif"/>
                <a:cs typeface="Microsoft Sans Serif"/>
              </a:rPr>
              <a:t>pe</a:t>
            </a:r>
            <a:r>
              <a:rPr sz="1450" spc="80" dirty="0">
                <a:solidFill>
                  <a:srgbClr val="2E2E2E"/>
                </a:solidFill>
                <a:latin typeface="Tahoma"/>
                <a:cs typeface="Tahoma"/>
              </a:rPr>
              <a:t>rs</a:t>
            </a:r>
            <a:r>
              <a:rPr sz="1450" spc="80" dirty="0">
                <a:solidFill>
                  <a:srgbClr val="2E2E2E"/>
                </a:solidFill>
                <a:latin typeface="Microsoft Sans Serif"/>
                <a:cs typeface="Microsoft Sans Serif"/>
              </a:rPr>
              <a:t>on</a:t>
            </a:r>
            <a:r>
              <a:rPr sz="1500" spc="80" dirty="0">
                <a:solidFill>
                  <a:srgbClr val="2E2E2E"/>
                </a:solidFill>
                <a:latin typeface="Microsoft Sans Serif"/>
                <a:cs typeface="Microsoft Sans Serif"/>
              </a:rPr>
              <a:t>.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89914" y="7065516"/>
            <a:ext cx="2618740" cy="197738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22200"/>
              </a:lnSpc>
              <a:spcBef>
                <a:spcPts val="70"/>
              </a:spcBef>
            </a:pPr>
            <a:r>
              <a:rPr sz="2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2550" spc="5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550" spc="55" dirty="0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sz="2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ing </a:t>
            </a:r>
            <a:r>
              <a:rPr sz="255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o </a:t>
            </a:r>
            <a:r>
              <a:rPr sz="2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RGB</a:t>
            </a:r>
            <a:r>
              <a:rPr sz="2550" spc="-1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BGR </a:t>
            </a:r>
            <a:r>
              <a:rPr sz="2650" spc="9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2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face </a:t>
            </a:r>
            <a:r>
              <a:rPr sz="2600" spc="-6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de</a:t>
            </a:r>
            <a:r>
              <a:rPr sz="2550" spc="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ec</a:t>
            </a:r>
            <a:r>
              <a:rPr sz="2550" spc="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2650" spc="55" dirty="0">
                <a:solidFill>
                  <a:srgbClr val="FFFFFF"/>
                </a:solidFill>
                <a:latin typeface="Tahoma"/>
                <a:cs typeface="Tahoma"/>
              </a:rPr>
              <a:t>/ </a:t>
            </a:r>
            <a:r>
              <a:rPr sz="265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Encoding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89914" y="9296659"/>
            <a:ext cx="2117090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</a:t>
            </a:r>
            <a:r>
              <a:rPr sz="1450" spc="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ee</a:t>
            </a:r>
            <a:r>
              <a:rPr sz="1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main</a:t>
            </a:r>
            <a:r>
              <a:rPr sz="1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50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1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ep</a:t>
            </a:r>
            <a:r>
              <a:rPr sz="1450" spc="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5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50" spc="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do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821686" y="2732841"/>
            <a:ext cx="4466590" cy="3048000"/>
          </a:xfrm>
          <a:custGeom>
            <a:avLst/>
            <a:gdLst/>
            <a:ahLst/>
            <a:cxnLst/>
            <a:rect l="l" t="t" r="r" b="b"/>
            <a:pathLst>
              <a:path w="4466590" h="3048000">
                <a:moveTo>
                  <a:pt x="4466313" y="3047999"/>
                </a:moveTo>
                <a:lnTo>
                  <a:pt x="201117" y="3047999"/>
                </a:lnTo>
                <a:lnTo>
                  <a:pt x="154883" y="3042716"/>
                </a:lnTo>
                <a:lnTo>
                  <a:pt x="112505" y="3027658"/>
                </a:lnTo>
                <a:lnTo>
                  <a:pt x="75169" y="3004009"/>
                </a:lnTo>
                <a:lnTo>
                  <a:pt x="44064" y="2972955"/>
                </a:lnTo>
                <a:lnTo>
                  <a:pt x="20375" y="2935681"/>
                </a:lnTo>
                <a:lnTo>
                  <a:pt x="5291" y="2893373"/>
                </a:lnTo>
                <a:lnTo>
                  <a:pt x="0" y="2847216"/>
                </a:lnTo>
                <a:lnTo>
                  <a:pt x="0" y="200783"/>
                </a:lnTo>
                <a:lnTo>
                  <a:pt x="5291" y="154626"/>
                </a:lnTo>
                <a:lnTo>
                  <a:pt x="20375" y="112318"/>
                </a:lnTo>
                <a:lnTo>
                  <a:pt x="44064" y="75044"/>
                </a:lnTo>
                <a:lnTo>
                  <a:pt x="75169" y="43990"/>
                </a:lnTo>
                <a:lnTo>
                  <a:pt x="112505" y="20341"/>
                </a:lnTo>
                <a:lnTo>
                  <a:pt x="154883" y="5282"/>
                </a:lnTo>
                <a:lnTo>
                  <a:pt x="201117" y="0"/>
                </a:lnTo>
                <a:lnTo>
                  <a:pt x="4466313" y="0"/>
                </a:lnTo>
                <a:lnTo>
                  <a:pt x="4466313" y="3047999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739777" y="3289778"/>
            <a:ext cx="2672080" cy="1006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3800"/>
              </a:lnSpc>
              <a:spcBef>
                <a:spcPts val="100"/>
              </a:spcBef>
            </a:pPr>
            <a:r>
              <a:rPr sz="2600" spc="45" dirty="0">
                <a:solidFill>
                  <a:srgbClr val="2E2E2E"/>
                </a:solidFill>
                <a:latin typeface="Microsoft Sans Serif"/>
                <a:cs typeface="Microsoft Sans Serif"/>
              </a:rPr>
              <a:t>Loading</a:t>
            </a:r>
            <a:r>
              <a:rPr sz="2600" spc="-20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2600" spc="145" dirty="0">
                <a:solidFill>
                  <a:srgbClr val="2E2E2E"/>
                </a:solidFill>
                <a:latin typeface="Microsoft Sans Serif"/>
                <a:cs typeface="Microsoft Sans Serif"/>
              </a:rPr>
              <a:t>of</a:t>
            </a:r>
            <a:r>
              <a:rPr sz="2600" spc="-20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2600" spc="40" dirty="0">
                <a:solidFill>
                  <a:srgbClr val="2E2E2E"/>
                </a:solidFill>
                <a:latin typeface="Microsoft Sans Serif"/>
                <a:cs typeface="Microsoft Sans Serif"/>
              </a:rPr>
              <a:t>image </a:t>
            </a:r>
            <a:r>
              <a:rPr sz="2600" spc="-675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2600" spc="5" dirty="0">
                <a:solidFill>
                  <a:srgbClr val="2E2E2E"/>
                </a:solidFill>
                <a:latin typeface="Microsoft Sans Serif"/>
                <a:cs typeface="Microsoft Sans Serif"/>
              </a:rPr>
              <a:t>da</a:t>
            </a:r>
            <a:r>
              <a:rPr sz="2550" spc="5" dirty="0">
                <a:solidFill>
                  <a:srgbClr val="2E2E2E"/>
                </a:solidFill>
                <a:latin typeface="Trebuchet MS"/>
                <a:cs typeface="Trebuchet MS"/>
              </a:rPr>
              <a:t>t</a:t>
            </a:r>
            <a:r>
              <a:rPr sz="2600" spc="5" dirty="0">
                <a:solidFill>
                  <a:srgbClr val="2E2E2E"/>
                </a:solidFill>
                <a:latin typeface="Microsoft Sans Serif"/>
                <a:cs typeface="Microsoft Sans Serif"/>
              </a:rPr>
              <a:t>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739777" y="4477314"/>
            <a:ext cx="2525395" cy="621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700"/>
              </a:lnSpc>
              <a:spcBef>
                <a:spcPts val="95"/>
              </a:spcBef>
            </a:pPr>
            <a:r>
              <a:rPr sz="1450" spc="45" dirty="0">
                <a:solidFill>
                  <a:srgbClr val="2E2E2E"/>
                </a:solidFill>
                <a:latin typeface="Microsoft Sans Serif"/>
                <a:cs typeface="Microsoft Sans Serif"/>
              </a:rPr>
              <a:t>S</a:t>
            </a:r>
            <a:r>
              <a:rPr sz="1450" spc="45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1450" spc="45" dirty="0">
                <a:solidFill>
                  <a:srgbClr val="2E2E2E"/>
                </a:solidFill>
                <a:latin typeface="Microsoft Sans Serif"/>
                <a:cs typeface="Microsoft Sans Serif"/>
              </a:rPr>
              <a:t>o</a:t>
            </a:r>
            <a:r>
              <a:rPr sz="1450" spc="45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1450" spc="45" dirty="0">
                <a:solidFill>
                  <a:srgbClr val="2E2E2E"/>
                </a:solidFill>
                <a:latin typeface="Microsoft Sans Serif"/>
                <a:cs typeface="Microsoft Sans Serif"/>
              </a:rPr>
              <a:t>ed </a:t>
            </a:r>
            <a:r>
              <a:rPr sz="1450" spc="50" dirty="0">
                <a:solidFill>
                  <a:srgbClr val="2E2E2E"/>
                </a:solidFill>
                <a:latin typeface="Microsoft Sans Serif"/>
                <a:cs typeface="Microsoft Sans Serif"/>
              </a:rPr>
              <a:t>image</a:t>
            </a:r>
            <a:r>
              <a:rPr sz="1450" spc="50" dirty="0">
                <a:solidFill>
                  <a:srgbClr val="2E2E2E"/>
                </a:solidFill>
                <a:latin typeface="Tahoma"/>
                <a:cs typeface="Tahoma"/>
              </a:rPr>
              <a:t>s </a:t>
            </a:r>
            <a:r>
              <a:rPr sz="1450" spc="110" dirty="0">
                <a:solidFill>
                  <a:srgbClr val="2E2E2E"/>
                </a:solidFill>
                <a:latin typeface="Microsoft Sans Serif"/>
                <a:cs typeface="Microsoft Sans Serif"/>
              </a:rPr>
              <a:t>of </a:t>
            </a:r>
            <a:r>
              <a:rPr sz="1450" spc="60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145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egi</a:t>
            </a:r>
            <a:r>
              <a:rPr sz="1450" spc="60" dirty="0">
                <a:solidFill>
                  <a:srgbClr val="2E2E2E"/>
                </a:solidFill>
                <a:latin typeface="Tahoma"/>
                <a:cs typeface="Tahoma"/>
              </a:rPr>
              <a:t>st</a:t>
            </a:r>
            <a:r>
              <a:rPr sz="145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e</a:t>
            </a:r>
            <a:r>
              <a:rPr sz="1450" spc="60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145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ed </a:t>
            </a:r>
            <a:r>
              <a:rPr sz="1450" spc="-375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1450" spc="80" dirty="0">
                <a:solidFill>
                  <a:srgbClr val="2E2E2E"/>
                </a:solidFill>
                <a:latin typeface="Microsoft Sans Serif"/>
                <a:cs typeface="Microsoft Sans Serif"/>
              </a:rPr>
              <a:t>membe</a:t>
            </a:r>
            <a:r>
              <a:rPr sz="1450" spc="80" dirty="0">
                <a:solidFill>
                  <a:srgbClr val="2E2E2E"/>
                </a:solidFill>
                <a:latin typeface="Tahoma"/>
                <a:cs typeface="Tahoma"/>
              </a:rPr>
              <a:t>rs</a:t>
            </a:r>
            <a:endParaRPr sz="145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821633" y="6310443"/>
            <a:ext cx="4466590" cy="3977004"/>
          </a:xfrm>
          <a:custGeom>
            <a:avLst/>
            <a:gdLst/>
            <a:ahLst/>
            <a:cxnLst/>
            <a:rect l="l" t="t" r="r" b="b"/>
            <a:pathLst>
              <a:path w="4466590" h="3977004">
                <a:moveTo>
                  <a:pt x="4466366" y="3976556"/>
                </a:moveTo>
                <a:lnTo>
                  <a:pt x="0" y="3976556"/>
                </a:lnTo>
                <a:lnTo>
                  <a:pt x="0" y="201162"/>
                </a:lnTo>
                <a:lnTo>
                  <a:pt x="5291" y="154918"/>
                </a:lnTo>
                <a:lnTo>
                  <a:pt x="20376" y="112531"/>
                </a:lnTo>
                <a:lnTo>
                  <a:pt x="44065" y="75186"/>
                </a:lnTo>
                <a:lnTo>
                  <a:pt x="75171" y="44074"/>
                </a:lnTo>
                <a:lnTo>
                  <a:pt x="112507" y="20380"/>
                </a:lnTo>
                <a:lnTo>
                  <a:pt x="154887" y="5292"/>
                </a:lnTo>
                <a:lnTo>
                  <a:pt x="201121" y="0"/>
                </a:lnTo>
                <a:lnTo>
                  <a:pt x="4466366" y="0"/>
                </a:lnTo>
                <a:lnTo>
                  <a:pt x="4466366" y="3976556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739777" y="7080181"/>
            <a:ext cx="2433320" cy="149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3800"/>
              </a:lnSpc>
              <a:spcBef>
                <a:spcPts val="100"/>
              </a:spcBef>
            </a:pPr>
            <a:r>
              <a:rPr sz="2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Ma</a:t>
            </a:r>
            <a:r>
              <a:rPr sz="2550" spc="9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king </a:t>
            </a:r>
            <a:r>
              <a:rPr sz="2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550" spc="20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2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endance</a:t>
            </a:r>
            <a:r>
              <a:rPr sz="2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600" spc="-6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7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2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550" spc="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ing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739777" y="8765454"/>
            <a:ext cx="2583180" cy="6146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85"/>
              </a:spcBef>
            </a:pPr>
            <a:r>
              <a:rPr sz="1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If </a:t>
            </a:r>
            <a:r>
              <a:rPr sz="1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ma</a:t>
            </a:r>
            <a:r>
              <a:rPr sz="1450" spc="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ch</a:t>
            </a:r>
            <a:r>
              <a:rPr sz="1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fo</a:t>
            </a:r>
            <a:r>
              <a:rPr sz="1450" spc="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nd</a:t>
            </a:r>
            <a:r>
              <a:rPr sz="1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450" spc="50" dirty="0">
                <a:solidFill>
                  <a:srgbClr val="FFFFFF"/>
                </a:solidFill>
                <a:latin typeface="Tahoma"/>
                <a:cs typeface="Tahoma"/>
              </a:rPr>
              <a:t>tt</a:t>
            </a:r>
            <a:r>
              <a:rPr sz="1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endance </a:t>
            </a:r>
            <a:r>
              <a:rPr sz="1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7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ill</a:t>
            </a:r>
            <a:r>
              <a:rPr sz="1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1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eco</a:t>
            </a:r>
            <a:r>
              <a:rPr sz="1450" spc="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ded</a:t>
            </a:r>
            <a:r>
              <a:rPr sz="1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75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1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450" spc="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ed</a:t>
            </a:r>
            <a:r>
              <a:rPr sz="1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61707" y="7446787"/>
            <a:ext cx="4953000" cy="2840355"/>
          </a:xfrm>
          <a:custGeom>
            <a:avLst/>
            <a:gdLst/>
            <a:ahLst/>
            <a:cxnLst/>
            <a:rect l="l" t="t" r="r" b="b"/>
            <a:pathLst>
              <a:path w="4953000" h="2840354">
                <a:moveTo>
                  <a:pt x="4952895" y="2840211"/>
                </a:moveTo>
                <a:lnTo>
                  <a:pt x="0" y="2840211"/>
                </a:lnTo>
                <a:lnTo>
                  <a:pt x="0" y="200783"/>
                </a:lnTo>
                <a:lnTo>
                  <a:pt x="5291" y="154626"/>
                </a:lnTo>
                <a:lnTo>
                  <a:pt x="20375" y="112318"/>
                </a:lnTo>
                <a:lnTo>
                  <a:pt x="44064" y="75044"/>
                </a:lnTo>
                <a:lnTo>
                  <a:pt x="75169" y="43990"/>
                </a:lnTo>
                <a:lnTo>
                  <a:pt x="112505" y="20341"/>
                </a:lnTo>
                <a:lnTo>
                  <a:pt x="154883" y="5282"/>
                </a:lnTo>
                <a:lnTo>
                  <a:pt x="201117" y="0"/>
                </a:lnTo>
                <a:lnTo>
                  <a:pt x="4751778" y="0"/>
                </a:lnTo>
                <a:lnTo>
                  <a:pt x="4798011" y="5282"/>
                </a:lnTo>
                <a:lnTo>
                  <a:pt x="4840390" y="20341"/>
                </a:lnTo>
                <a:lnTo>
                  <a:pt x="4877725" y="43990"/>
                </a:lnTo>
                <a:lnTo>
                  <a:pt x="4908831" y="75044"/>
                </a:lnTo>
                <a:lnTo>
                  <a:pt x="4932520" y="112318"/>
                </a:lnTo>
                <a:lnTo>
                  <a:pt x="4947603" y="154626"/>
                </a:lnTo>
                <a:lnTo>
                  <a:pt x="4952895" y="200783"/>
                </a:lnTo>
                <a:lnTo>
                  <a:pt x="4952895" y="2840211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374178" y="7609651"/>
            <a:ext cx="2879725" cy="149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3800"/>
              </a:lnSpc>
              <a:spcBef>
                <a:spcPts val="100"/>
              </a:spcBef>
            </a:pPr>
            <a:r>
              <a:rPr sz="2600" spc="75" dirty="0">
                <a:solidFill>
                  <a:srgbClr val="2E2E2E"/>
                </a:solidFill>
                <a:latin typeface="Microsoft Sans Serif"/>
                <a:cs typeface="Microsoft Sans Serif"/>
              </a:rPr>
              <a:t>Compa</a:t>
            </a:r>
            <a:r>
              <a:rPr sz="2550" spc="75" dirty="0">
                <a:solidFill>
                  <a:srgbClr val="2E2E2E"/>
                </a:solidFill>
                <a:latin typeface="Trebuchet MS"/>
                <a:cs typeface="Trebuchet MS"/>
              </a:rPr>
              <a:t>r</a:t>
            </a:r>
            <a:r>
              <a:rPr sz="2600" spc="75" dirty="0">
                <a:solidFill>
                  <a:srgbClr val="2E2E2E"/>
                </a:solidFill>
                <a:latin typeface="Microsoft Sans Serif"/>
                <a:cs typeface="Microsoft Sans Serif"/>
              </a:rPr>
              <a:t>ing li</a:t>
            </a:r>
            <a:r>
              <a:rPr sz="2550" spc="75" dirty="0">
                <a:solidFill>
                  <a:srgbClr val="2E2E2E"/>
                </a:solidFill>
                <a:latin typeface="Trebuchet MS"/>
                <a:cs typeface="Trebuchet MS"/>
              </a:rPr>
              <a:t>v</a:t>
            </a:r>
            <a:r>
              <a:rPr sz="2600" spc="75" dirty="0">
                <a:solidFill>
                  <a:srgbClr val="2E2E2E"/>
                </a:solidFill>
                <a:latin typeface="Microsoft Sans Serif"/>
                <a:cs typeface="Microsoft Sans Serif"/>
              </a:rPr>
              <a:t>e </a:t>
            </a:r>
            <a:r>
              <a:rPr sz="2600" spc="80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2600" spc="40" dirty="0">
                <a:solidFill>
                  <a:srgbClr val="2E2E2E"/>
                </a:solidFill>
                <a:latin typeface="Microsoft Sans Serif"/>
                <a:cs typeface="Microsoft Sans Serif"/>
              </a:rPr>
              <a:t>image</a:t>
            </a:r>
            <a:r>
              <a:rPr sz="2600" spc="-20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2550" spc="60" dirty="0">
                <a:solidFill>
                  <a:srgbClr val="2E2E2E"/>
                </a:solidFill>
                <a:latin typeface="Trebuchet MS"/>
                <a:cs typeface="Trebuchet MS"/>
              </a:rPr>
              <a:t>w</a:t>
            </a:r>
            <a:r>
              <a:rPr sz="260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i</a:t>
            </a:r>
            <a:r>
              <a:rPr sz="2550" spc="60" dirty="0">
                <a:solidFill>
                  <a:srgbClr val="2E2E2E"/>
                </a:solidFill>
                <a:latin typeface="Trebuchet MS"/>
                <a:cs typeface="Trebuchet MS"/>
              </a:rPr>
              <a:t>t</a:t>
            </a:r>
            <a:r>
              <a:rPr sz="260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h</a:t>
            </a:r>
            <a:r>
              <a:rPr sz="2600" spc="-20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image</a:t>
            </a:r>
            <a:r>
              <a:rPr sz="2550" spc="60" dirty="0">
                <a:solidFill>
                  <a:srgbClr val="2E2E2E"/>
                </a:solidFill>
                <a:latin typeface="Trebuchet MS"/>
                <a:cs typeface="Trebuchet MS"/>
              </a:rPr>
              <a:t>s </a:t>
            </a:r>
            <a:r>
              <a:rPr sz="2550" spc="-755" dirty="0">
                <a:solidFill>
                  <a:srgbClr val="2E2E2E"/>
                </a:solidFill>
                <a:latin typeface="Trebuchet MS"/>
                <a:cs typeface="Trebuchet MS"/>
              </a:rPr>
              <a:t> </a:t>
            </a:r>
            <a:r>
              <a:rPr sz="2600" spc="100" dirty="0">
                <a:solidFill>
                  <a:srgbClr val="2E2E2E"/>
                </a:solidFill>
                <a:latin typeface="Microsoft Sans Serif"/>
                <a:cs typeface="Microsoft Sans Serif"/>
              </a:rPr>
              <a:t>in</a:t>
            </a:r>
            <a:r>
              <a:rPr sz="2600" spc="5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2600" spc="40" dirty="0">
                <a:solidFill>
                  <a:srgbClr val="2E2E2E"/>
                </a:solidFill>
                <a:latin typeface="Microsoft Sans Serif"/>
                <a:cs typeface="Microsoft Sans Serif"/>
              </a:rPr>
              <a:t>image</a:t>
            </a:r>
            <a:r>
              <a:rPr sz="2600" spc="10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2600" spc="5" dirty="0">
                <a:solidFill>
                  <a:srgbClr val="2E2E2E"/>
                </a:solidFill>
                <a:latin typeface="Microsoft Sans Serif"/>
                <a:cs typeface="Microsoft Sans Serif"/>
              </a:rPr>
              <a:t>da</a:t>
            </a:r>
            <a:r>
              <a:rPr sz="2550" spc="5" dirty="0">
                <a:solidFill>
                  <a:srgbClr val="2E2E2E"/>
                </a:solidFill>
                <a:latin typeface="Trebuchet MS"/>
                <a:cs typeface="Trebuchet MS"/>
              </a:rPr>
              <a:t>t</a:t>
            </a:r>
            <a:r>
              <a:rPr sz="2600" spc="5" dirty="0">
                <a:solidFill>
                  <a:srgbClr val="2E2E2E"/>
                </a:solidFill>
                <a:latin typeface="Microsoft Sans Serif"/>
                <a:cs typeface="Microsoft Sans Serif"/>
              </a:rPr>
              <a:t>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374178" y="9287581"/>
            <a:ext cx="2745740" cy="920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20"/>
              </a:spcBef>
            </a:pPr>
            <a:r>
              <a:rPr sz="1450" spc="30" dirty="0">
                <a:solidFill>
                  <a:srgbClr val="2E2E2E"/>
                </a:solidFill>
                <a:latin typeface="Microsoft Sans Serif"/>
                <a:cs typeface="Microsoft Sans Serif"/>
              </a:rPr>
              <a:t>Repea</a:t>
            </a:r>
            <a:r>
              <a:rPr sz="1450" spc="30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1450" spc="30" dirty="0">
                <a:solidFill>
                  <a:srgbClr val="2E2E2E"/>
                </a:solidFill>
                <a:latin typeface="Microsoft Sans Serif"/>
                <a:cs typeface="Microsoft Sans Serif"/>
              </a:rPr>
              <a:t>ing</a:t>
            </a:r>
            <a:r>
              <a:rPr sz="1450" spc="95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1450" spc="50" dirty="0">
                <a:solidFill>
                  <a:srgbClr val="2E2E2E"/>
                </a:solidFill>
                <a:latin typeface="Tahoma"/>
                <a:cs typeface="Tahoma"/>
              </a:rPr>
              <a:t>st</a:t>
            </a:r>
            <a:r>
              <a:rPr sz="1450" spc="50" dirty="0">
                <a:solidFill>
                  <a:srgbClr val="2E2E2E"/>
                </a:solidFill>
                <a:latin typeface="Microsoft Sans Serif"/>
                <a:cs typeface="Microsoft Sans Serif"/>
              </a:rPr>
              <a:t>ep</a:t>
            </a:r>
            <a:r>
              <a:rPr sz="1450" spc="100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1450" spc="105" dirty="0">
                <a:solidFill>
                  <a:srgbClr val="2E2E2E"/>
                </a:solidFill>
                <a:latin typeface="Microsoft Sans Serif"/>
                <a:cs typeface="Microsoft Sans Serif"/>
              </a:rPr>
              <a:t>fo</a:t>
            </a:r>
            <a:r>
              <a:rPr sz="1450" spc="105" dirty="0">
                <a:solidFill>
                  <a:srgbClr val="2E2E2E"/>
                </a:solidFill>
                <a:latin typeface="Tahoma"/>
                <a:cs typeface="Tahoma"/>
              </a:rPr>
              <a:t>ur</a:t>
            </a:r>
            <a:r>
              <a:rPr sz="1450" spc="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450" spc="114" dirty="0">
                <a:solidFill>
                  <a:srgbClr val="2E2E2E"/>
                </a:solidFill>
                <a:latin typeface="Microsoft Sans Serif"/>
                <a:cs typeface="Microsoft Sans Serif"/>
              </a:rPr>
              <a:t>fo</a:t>
            </a:r>
            <a:r>
              <a:rPr sz="1450" spc="114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1450" spc="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450" spc="50" dirty="0">
                <a:solidFill>
                  <a:srgbClr val="2E2E2E"/>
                </a:solidFill>
                <a:latin typeface="Microsoft Sans Serif"/>
                <a:cs typeface="Microsoft Sans Serif"/>
              </a:rPr>
              <a:t>li</a:t>
            </a:r>
            <a:r>
              <a:rPr sz="1450" spc="50" dirty="0">
                <a:solidFill>
                  <a:srgbClr val="2E2E2E"/>
                </a:solidFill>
                <a:latin typeface="Tahoma"/>
                <a:cs typeface="Tahoma"/>
              </a:rPr>
              <a:t>v</a:t>
            </a:r>
            <a:r>
              <a:rPr sz="1450" spc="50" dirty="0">
                <a:solidFill>
                  <a:srgbClr val="2E2E2E"/>
                </a:solidFill>
                <a:latin typeface="Microsoft Sans Serif"/>
                <a:cs typeface="Microsoft Sans Serif"/>
              </a:rPr>
              <a:t>e</a:t>
            </a:r>
            <a:r>
              <a:rPr sz="1450" spc="100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1450" spc="95" dirty="0">
                <a:solidFill>
                  <a:srgbClr val="2E2E2E"/>
                </a:solidFill>
                <a:latin typeface="Microsoft Sans Serif"/>
                <a:cs typeface="Microsoft Sans Serif"/>
              </a:rPr>
              <a:t>o</a:t>
            </a:r>
            <a:r>
              <a:rPr sz="1450" spc="95" dirty="0">
                <a:solidFill>
                  <a:srgbClr val="2E2E2E"/>
                </a:solidFill>
                <a:latin typeface="Tahoma"/>
                <a:cs typeface="Tahoma"/>
              </a:rPr>
              <a:t>r </a:t>
            </a:r>
            <a:r>
              <a:rPr sz="1450" spc="-434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450" spc="60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145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nap</a:t>
            </a:r>
            <a:r>
              <a:rPr sz="1450" spc="60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145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ho</a:t>
            </a:r>
            <a:r>
              <a:rPr sz="1450" spc="60" dirty="0">
                <a:solidFill>
                  <a:srgbClr val="2E2E2E"/>
                </a:solidFill>
                <a:latin typeface="Tahoma"/>
                <a:cs typeface="Tahoma"/>
              </a:rPr>
              <a:t>tt</a:t>
            </a:r>
            <a:r>
              <a:rPr sz="145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ed</a:t>
            </a:r>
            <a:r>
              <a:rPr sz="1450" spc="105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1450" spc="45" dirty="0">
                <a:solidFill>
                  <a:srgbClr val="2E2E2E"/>
                </a:solidFill>
                <a:latin typeface="Microsoft Sans Serif"/>
                <a:cs typeface="Microsoft Sans Serif"/>
              </a:rPr>
              <a:t>image</a:t>
            </a:r>
            <a:r>
              <a:rPr sz="1450" spc="110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1450" spc="55" dirty="0">
                <a:solidFill>
                  <a:srgbClr val="2E2E2E"/>
                </a:solidFill>
                <a:latin typeface="Microsoft Sans Serif"/>
                <a:cs typeface="Microsoft Sans Serif"/>
              </a:rPr>
              <a:t>and </a:t>
            </a:r>
            <a:r>
              <a:rPr sz="145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1450" spc="75" dirty="0">
                <a:solidFill>
                  <a:srgbClr val="2E2E2E"/>
                </a:solidFill>
                <a:latin typeface="Microsoft Sans Serif"/>
                <a:cs typeface="Microsoft Sans Serif"/>
              </a:rPr>
              <a:t>compa</a:t>
            </a:r>
            <a:r>
              <a:rPr sz="1450" spc="75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1450" spc="75" dirty="0">
                <a:solidFill>
                  <a:srgbClr val="2E2E2E"/>
                </a:solidFill>
                <a:latin typeface="Microsoft Sans Serif"/>
                <a:cs typeface="Microsoft Sans Serif"/>
              </a:rPr>
              <a:t>ing</a:t>
            </a:r>
            <a:r>
              <a:rPr sz="1450" spc="100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1450" spc="65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1450" spc="65" dirty="0">
                <a:solidFill>
                  <a:srgbClr val="2E2E2E"/>
                </a:solidFill>
                <a:latin typeface="Microsoft Sans Serif"/>
                <a:cs typeface="Microsoft Sans Serif"/>
              </a:rPr>
              <a:t>hei</a:t>
            </a:r>
            <a:r>
              <a:rPr sz="1450" spc="65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1450" spc="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45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encoding</a:t>
            </a:r>
            <a:r>
              <a:rPr sz="1450" spc="60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1450" spc="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2E2E2E"/>
                </a:solidFill>
                <a:latin typeface="Microsoft Sans Serif"/>
                <a:cs typeface="Microsoft Sans Serif"/>
              </a:rPr>
              <a:t>.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261654" y="2702921"/>
            <a:ext cx="4953000" cy="4191000"/>
          </a:xfrm>
          <a:custGeom>
            <a:avLst/>
            <a:gdLst/>
            <a:ahLst/>
            <a:cxnLst/>
            <a:rect l="l" t="t" r="r" b="b"/>
            <a:pathLst>
              <a:path w="4953000" h="4191000">
                <a:moveTo>
                  <a:pt x="4751878" y="4190971"/>
                </a:moveTo>
                <a:lnTo>
                  <a:pt x="201121" y="4190971"/>
                </a:lnTo>
                <a:lnTo>
                  <a:pt x="154887" y="4185678"/>
                </a:lnTo>
                <a:lnTo>
                  <a:pt x="112507" y="4170591"/>
                </a:lnTo>
                <a:lnTo>
                  <a:pt x="75171" y="4146897"/>
                </a:lnTo>
                <a:lnTo>
                  <a:pt x="44065" y="4115784"/>
                </a:lnTo>
                <a:lnTo>
                  <a:pt x="20376" y="4078440"/>
                </a:lnTo>
                <a:lnTo>
                  <a:pt x="5291" y="4036052"/>
                </a:lnTo>
                <a:lnTo>
                  <a:pt x="0" y="3989808"/>
                </a:lnTo>
                <a:lnTo>
                  <a:pt x="0" y="201162"/>
                </a:lnTo>
                <a:lnTo>
                  <a:pt x="5291" y="154918"/>
                </a:lnTo>
                <a:lnTo>
                  <a:pt x="20376" y="112531"/>
                </a:lnTo>
                <a:lnTo>
                  <a:pt x="44065" y="75186"/>
                </a:lnTo>
                <a:lnTo>
                  <a:pt x="75171" y="44074"/>
                </a:lnTo>
                <a:lnTo>
                  <a:pt x="112507" y="20380"/>
                </a:lnTo>
                <a:lnTo>
                  <a:pt x="154887" y="5292"/>
                </a:lnTo>
                <a:lnTo>
                  <a:pt x="201121" y="0"/>
                </a:lnTo>
                <a:lnTo>
                  <a:pt x="4751878" y="0"/>
                </a:lnTo>
                <a:lnTo>
                  <a:pt x="4798112" y="5292"/>
                </a:lnTo>
                <a:lnTo>
                  <a:pt x="4840492" y="20380"/>
                </a:lnTo>
                <a:lnTo>
                  <a:pt x="4877828" y="44074"/>
                </a:lnTo>
                <a:lnTo>
                  <a:pt x="4908935" y="75186"/>
                </a:lnTo>
                <a:lnTo>
                  <a:pt x="4932624" y="112531"/>
                </a:lnTo>
                <a:lnTo>
                  <a:pt x="4947708" y="154918"/>
                </a:lnTo>
                <a:lnTo>
                  <a:pt x="4953000" y="201162"/>
                </a:lnTo>
                <a:lnTo>
                  <a:pt x="4953000" y="3989808"/>
                </a:lnTo>
                <a:lnTo>
                  <a:pt x="4947708" y="4036052"/>
                </a:lnTo>
                <a:lnTo>
                  <a:pt x="4932624" y="4078440"/>
                </a:lnTo>
                <a:lnTo>
                  <a:pt x="4908935" y="4115784"/>
                </a:lnTo>
                <a:lnTo>
                  <a:pt x="4877828" y="4146897"/>
                </a:lnTo>
                <a:lnTo>
                  <a:pt x="4840492" y="4170591"/>
                </a:lnTo>
                <a:lnTo>
                  <a:pt x="4798112" y="4185678"/>
                </a:lnTo>
                <a:lnTo>
                  <a:pt x="4751878" y="4190971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374178" y="3575016"/>
            <a:ext cx="2715895" cy="149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3800"/>
              </a:lnSpc>
              <a:spcBef>
                <a:spcPts val="100"/>
              </a:spcBef>
            </a:pP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Impo</a:t>
            </a:r>
            <a:r>
              <a:rPr sz="2550" spc="75" dirty="0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ing </a:t>
            </a:r>
            <a:r>
              <a:rPr sz="2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6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lib</a:t>
            </a:r>
            <a:r>
              <a:rPr sz="2550" spc="9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550" spc="9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ie</a:t>
            </a:r>
            <a:r>
              <a:rPr sz="2550" spc="9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5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2550" spc="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og</a:t>
            </a:r>
            <a:r>
              <a:rPr sz="2550" spc="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am </a:t>
            </a:r>
            <a:r>
              <a:rPr sz="2600" spc="-6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needed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374178" y="5254026"/>
            <a:ext cx="2002789" cy="621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200"/>
              </a:lnSpc>
              <a:spcBef>
                <a:spcPts val="95"/>
              </a:spcBef>
            </a:pPr>
            <a:r>
              <a:rPr sz="1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OpenCV</a:t>
            </a:r>
            <a:r>
              <a:rPr sz="1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, </a:t>
            </a:r>
            <a:r>
              <a:rPr sz="1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450" spc="8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mp</a:t>
            </a:r>
            <a:r>
              <a:rPr sz="1450" spc="85" dirty="0">
                <a:solidFill>
                  <a:srgbClr val="FFFFFF"/>
                </a:solidFill>
                <a:latin typeface="Tahoma"/>
                <a:cs typeface="Tahoma"/>
              </a:rPr>
              <a:t>y </a:t>
            </a:r>
            <a:r>
              <a:rPr sz="1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, </a:t>
            </a:r>
            <a:r>
              <a:rPr sz="1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face</a:t>
            </a:r>
            <a:r>
              <a:rPr sz="1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_</a:t>
            </a:r>
            <a:r>
              <a:rPr sz="1450" spc="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ecogni</a:t>
            </a:r>
            <a:r>
              <a:rPr sz="1450" spc="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1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OS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01141" y="942736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85951" y="817632"/>
            <a:ext cx="309880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-60" dirty="0">
                <a:solidFill>
                  <a:srgbClr val="2E2E2E"/>
                </a:solidFill>
                <a:latin typeface="Lucida Sans Unicode"/>
                <a:cs typeface="Lucida Sans Unicode"/>
              </a:rPr>
              <a:t>d</a:t>
            </a:r>
            <a:endParaRPr sz="3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14505" y="2273307"/>
            <a:ext cx="12868275" cy="6981825"/>
            <a:chOff x="2414505" y="2273307"/>
            <a:chExt cx="12868275" cy="6981825"/>
          </a:xfrm>
        </p:grpSpPr>
        <p:sp>
          <p:nvSpPr>
            <p:cNvPr id="3" name="object 3"/>
            <p:cNvSpPr/>
            <p:nvPr/>
          </p:nvSpPr>
          <p:spPr>
            <a:xfrm>
              <a:off x="2414505" y="2273307"/>
              <a:ext cx="12868275" cy="6981825"/>
            </a:xfrm>
            <a:custGeom>
              <a:avLst/>
              <a:gdLst/>
              <a:ahLst/>
              <a:cxnLst/>
              <a:rect l="l" t="t" r="r" b="b"/>
              <a:pathLst>
                <a:path w="12868275" h="6981825">
                  <a:moveTo>
                    <a:pt x="12628614" y="6981824"/>
                  </a:moveTo>
                  <a:lnTo>
                    <a:pt x="239604" y="6981824"/>
                  </a:lnTo>
                  <a:lnTo>
                    <a:pt x="191186" y="6976978"/>
                  </a:lnTo>
                  <a:lnTo>
                    <a:pt x="146149" y="6963071"/>
                  </a:lnTo>
                  <a:lnTo>
                    <a:pt x="105441" y="6941051"/>
                  </a:lnTo>
                  <a:lnTo>
                    <a:pt x="70009" y="6911864"/>
                  </a:lnTo>
                  <a:lnTo>
                    <a:pt x="40801" y="6876457"/>
                  </a:lnTo>
                  <a:lnTo>
                    <a:pt x="18765" y="6835777"/>
                  </a:lnTo>
                  <a:lnTo>
                    <a:pt x="4849" y="6790772"/>
                  </a:lnTo>
                  <a:lnTo>
                    <a:pt x="0" y="6742387"/>
                  </a:lnTo>
                  <a:lnTo>
                    <a:pt x="0" y="239436"/>
                  </a:lnTo>
                  <a:lnTo>
                    <a:pt x="4849" y="191052"/>
                  </a:lnTo>
                  <a:lnTo>
                    <a:pt x="18765" y="146047"/>
                  </a:lnTo>
                  <a:lnTo>
                    <a:pt x="40801" y="105367"/>
                  </a:lnTo>
                  <a:lnTo>
                    <a:pt x="70009" y="69960"/>
                  </a:lnTo>
                  <a:lnTo>
                    <a:pt x="105441" y="40773"/>
                  </a:lnTo>
                  <a:lnTo>
                    <a:pt x="146149" y="18752"/>
                  </a:lnTo>
                  <a:lnTo>
                    <a:pt x="191186" y="4846"/>
                  </a:lnTo>
                  <a:lnTo>
                    <a:pt x="239604" y="0"/>
                  </a:lnTo>
                  <a:lnTo>
                    <a:pt x="12628614" y="0"/>
                  </a:lnTo>
                  <a:lnTo>
                    <a:pt x="12677033" y="4846"/>
                  </a:lnTo>
                  <a:lnTo>
                    <a:pt x="12722070" y="18752"/>
                  </a:lnTo>
                  <a:lnTo>
                    <a:pt x="12762778" y="40773"/>
                  </a:lnTo>
                  <a:lnTo>
                    <a:pt x="12798210" y="69960"/>
                  </a:lnTo>
                  <a:lnTo>
                    <a:pt x="12827418" y="105367"/>
                  </a:lnTo>
                  <a:lnTo>
                    <a:pt x="12849453" y="146047"/>
                  </a:lnTo>
                  <a:lnTo>
                    <a:pt x="12863370" y="191052"/>
                  </a:lnTo>
                  <a:lnTo>
                    <a:pt x="12868219" y="239436"/>
                  </a:lnTo>
                  <a:lnTo>
                    <a:pt x="12868219" y="6742387"/>
                  </a:lnTo>
                  <a:lnTo>
                    <a:pt x="12863370" y="6790772"/>
                  </a:lnTo>
                  <a:lnTo>
                    <a:pt x="12849453" y="6835777"/>
                  </a:lnTo>
                  <a:lnTo>
                    <a:pt x="12827418" y="6876457"/>
                  </a:lnTo>
                  <a:lnTo>
                    <a:pt x="12798210" y="6911864"/>
                  </a:lnTo>
                  <a:lnTo>
                    <a:pt x="12762778" y="6941051"/>
                  </a:lnTo>
                  <a:lnTo>
                    <a:pt x="12722070" y="6963071"/>
                  </a:lnTo>
                  <a:lnTo>
                    <a:pt x="12677033" y="6976978"/>
                  </a:lnTo>
                  <a:lnTo>
                    <a:pt x="12628614" y="6981824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30981" y="3606355"/>
              <a:ext cx="10803255" cy="4881880"/>
            </a:xfrm>
            <a:custGeom>
              <a:avLst/>
              <a:gdLst/>
              <a:ahLst/>
              <a:cxnLst/>
              <a:rect l="l" t="t" r="r" b="b"/>
              <a:pathLst>
                <a:path w="10803255" h="4881880">
                  <a:moveTo>
                    <a:pt x="2085784" y="882789"/>
                  </a:moveTo>
                  <a:lnTo>
                    <a:pt x="2075484" y="832472"/>
                  </a:lnTo>
                  <a:lnTo>
                    <a:pt x="2063877" y="815416"/>
                  </a:lnTo>
                  <a:lnTo>
                    <a:pt x="2047443" y="791311"/>
                  </a:lnTo>
                  <a:lnTo>
                    <a:pt x="2023110" y="775042"/>
                  </a:lnTo>
                  <a:lnTo>
                    <a:pt x="2023110" y="882789"/>
                  </a:lnTo>
                  <a:lnTo>
                    <a:pt x="2023110" y="1195387"/>
                  </a:lnTo>
                  <a:lnTo>
                    <a:pt x="2017737" y="1221524"/>
                  </a:lnTo>
                  <a:lnTo>
                    <a:pt x="2003120" y="1242949"/>
                  </a:lnTo>
                  <a:lnTo>
                    <a:pt x="1981492" y="1257427"/>
                  </a:lnTo>
                  <a:lnTo>
                    <a:pt x="1955114" y="1262761"/>
                  </a:lnTo>
                  <a:lnTo>
                    <a:pt x="130670" y="1262761"/>
                  </a:lnTo>
                  <a:lnTo>
                    <a:pt x="104292" y="1257427"/>
                  </a:lnTo>
                  <a:lnTo>
                    <a:pt x="82664" y="1242949"/>
                  </a:lnTo>
                  <a:lnTo>
                    <a:pt x="68046" y="1221524"/>
                  </a:lnTo>
                  <a:lnTo>
                    <a:pt x="62674" y="1195387"/>
                  </a:lnTo>
                  <a:lnTo>
                    <a:pt x="62674" y="882789"/>
                  </a:lnTo>
                  <a:lnTo>
                    <a:pt x="68046" y="856653"/>
                  </a:lnTo>
                  <a:lnTo>
                    <a:pt x="82664" y="835228"/>
                  </a:lnTo>
                  <a:lnTo>
                    <a:pt x="104292" y="820750"/>
                  </a:lnTo>
                  <a:lnTo>
                    <a:pt x="130670" y="815416"/>
                  </a:lnTo>
                  <a:lnTo>
                    <a:pt x="1955114" y="815416"/>
                  </a:lnTo>
                  <a:lnTo>
                    <a:pt x="1981492" y="820750"/>
                  </a:lnTo>
                  <a:lnTo>
                    <a:pt x="2003120" y="835228"/>
                  </a:lnTo>
                  <a:lnTo>
                    <a:pt x="2017737" y="856653"/>
                  </a:lnTo>
                  <a:lnTo>
                    <a:pt x="2023110" y="882789"/>
                  </a:lnTo>
                  <a:lnTo>
                    <a:pt x="2023110" y="775042"/>
                  </a:lnTo>
                  <a:lnTo>
                    <a:pt x="2005901" y="763536"/>
                  </a:lnTo>
                  <a:lnTo>
                    <a:pt x="1955114" y="753338"/>
                  </a:lnTo>
                  <a:lnTo>
                    <a:pt x="130670" y="753338"/>
                  </a:lnTo>
                  <a:lnTo>
                    <a:pt x="79883" y="763536"/>
                  </a:lnTo>
                  <a:lnTo>
                    <a:pt x="38341" y="791311"/>
                  </a:lnTo>
                  <a:lnTo>
                    <a:pt x="10299" y="832472"/>
                  </a:lnTo>
                  <a:lnTo>
                    <a:pt x="0" y="882789"/>
                  </a:lnTo>
                  <a:lnTo>
                    <a:pt x="0" y="1195387"/>
                  </a:lnTo>
                  <a:lnTo>
                    <a:pt x="10299" y="1245704"/>
                  </a:lnTo>
                  <a:lnTo>
                    <a:pt x="38341" y="1286865"/>
                  </a:lnTo>
                  <a:lnTo>
                    <a:pt x="79883" y="1314640"/>
                  </a:lnTo>
                  <a:lnTo>
                    <a:pt x="130670" y="1324838"/>
                  </a:lnTo>
                  <a:lnTo>
                    <a:pt x="1955114" y="1324838"/>
                  </a:lnTo>
                  <a:lnTo>
                    <a:pt x="2005901" y="1314640"/>
                  </a:lnTo>
                  <a:lnTo>
                    <a:pt x="2047443" y="1286865"/>
                  </a:lnTo>
                  <a:lnTo>
                    <a:pt x="2075484" y="1245704"/>
                  </a:lnTo>
                  <a:lnTo>
                    <a:pt x="2085784" y="1195387"/>
                  </a:lnTo>
                  <a:lnTo>
                    <a:pt x="2085784" y="882789"/>
                  </a:lnTo>
                  <a:close/>
                </a:path>
                <a:path w="10803255" h="4881880">
                  <a:moveTo>
                    <a:pt x="5406339" y="3534841"/>
                  </a:moveTo>
                  <a:lnTo>
                    <a:pt x="5398579" y="3496551"/>
                  </a:lnTo>
                  <a:lnTo>
                    <a:pt x="5389829" y="3483572"/>
                  </a:lnTo>
                  <a:lnTo>
                    <a:pt x="5377446" y="3465233"/>
                  </a:lnTo>
                  <a:lnTo>
                    <a:pt x="5359108" y="3452850"/>
                  </a:lnTo>
                  <a:lnTo>
                    <a:pt x="5359108" y="3534841"/>
                  </a:lnTo>
                  <a:lnTo>
                    <a:pt x="5359108" y="4090289"/>
                  </a:lnTo>
                  <a:lnTo>
                    <a:pt x="5355056" y="4110177"/>
                  </a:lnTo>
                  <a:lnTo>
                    <a:pt x="5344033" y="4126484"/>
                  </a:lnTo>
                  <a:lnTo>
                    <a:pt x="5327726" y="4137507"/>
                  </a:lnTo>
                  <a:lnTo>
                    <a:pt x="5307850" y="4141559"/>
                  </a:lnTo>
                  <a:lnTo>
                    <a:pt x="1962010" y="4141559"/>
                  </a:lnTo>
                  <a:lnTo>
                    <a:pt x="1942134" y="4137507"/>
                  </a:lnTo>
                  <a:lnTo>
                    <a:pt x="1925828" y="4126484"/>
                  </a:lnTo>
                  <a:lnTo>
                    <a:pt x="1914804" y="4110177"/>
                  </a:lnTo>
                  <a:lnTo>
                    <a:pt x="1910753" y="4090289"/>
                  </a:lnTo>
                  <a:lnTo>
                    <a:pt x="1910753" y="3534841"/>
                  </a:lnTo>
                  <a:lnTo>
                    <a:pt x="1914804" y="3514953"/>
                  </a:lnTo>
                  <a:lnTo>
                    <a:pt x="1925828" y="3498646"/>
                  </a:lnTo>
                  <a:lnTo>
                    <a:pt x="1942134" y="3487623"/>
                  </a:lnTo>
                  <a:lnTo>
                    <a:pt x="1962010" y="3483572"/>
                  </a:lnTo>
                  <a:lnTo>
                    <a:pt x="5307850" y="3483572"/>
                  </a:lnTo>
                  <a:lnTo>
                    <a:pt x="5327726" y="3487623"/>
                  </a:lnTo>
                  <a:lnTo>
                    <a:pt x="5344033" y="3498646"/>
                  </a:lnTo>
                  <a:lnTo>
                    <a:pt x="5355056" y="3514953"/>
                  </a:lnTo>
                  <a:lnTo>
                    <a:pt x="5359108" y="3534841"/>
                  </a:lnTo>
                  <a:lnTo>
                    <a:pt x="5359108" y="3452850"/>
                  </a:lnTo>
                  <a:lnTo>
                    <a:pt x="5346141" y="3444087"/>
                  </a:lnTo>
                  <a:lnTo>
                    <a:pt x="5307850" y="3436328"/>
                  </a:lnTo>
                  <a:lnTo>
                    <a:pt x="1962010" y="3436328"/>
                  </a:lnTo>
                  <a:lnTo>
                    <a:pt x="1923732" y="3444087"/>
                  </a:lnTo>
                  <a:lnTo>
                    <a:pt x="1892414" y="3465233"/>
                  </a:lnTo>
                  <a:lnTo>
                    <a:pt x="1871281" y="3496551"/>
                  </a:lnTo>
                  <a:lnTo>
                    <a:pt x="1863521" y="3534841"/>
                  </a:lnTo>
                  <a:lnTo>
                    <a:pt x="1863521" y="4090289"/>
                  </a:lnTo>
                  <a:lnTo>
                    <a:pt x="1871281" y="4128579"/>
                  </a:lnTo>
                  <a:lnTo>
                    <a:pt x="1892414" y="4159897"/>
                  </a:lnTo>
                  <a:lnTo>
                    <a:pt x="1923732" y="4181043"/>
                  </a:lnTo>
                  <a:lnTo>
                    <a:pt x="1962010" y="4188803"/>
                  </a:lnTo>
                  <a:lnTo>
                    <a:pt x="5307850" y="4188803"/>
                  </a:lnTo>
                  <a:lnTo>
                    <a:pt x="5346141" y="4181043"/>
                  </a:lnTo>
                  <a:lnTo>
                    <a:pt x="5389829" y="4141559"/>
                  </a:lnTo>
                  <a:lnTo>
                    <a:pt x="5406339" y="4090289"/>
                  </a:lnTo>
                  <a:lnTo>
                    <a:pt x="5406339" y="3534841"/>
                  </a:lnTo>
                  <a:close/>
                </a:path>
                <a:path w="10803255" h="4881880">
                  <a:moveTo>
                    <a:pt x="5413553" y="1079500"/>
                  </a:moveTo>
                  <a:lnTo>
                    <a:pt x="5412511" y="1028700"/>
                  </a:lnTo>
                  <a:lnTo>
                    <a:pt x="5409374" y="977900"/>
                  </a:lnTo>
                  <a:lnTo>
                    <a:pt x="5404218" y="927100"/>
                  </a:lnTo>
                  <a:lnTo>
                    <a:pt x="5397068" y="889000"/>
                  </a:lnTo>
                  <a:lnTo>
                    <a:pt x="5387962" y="838200"/>
                  </a:lnTo>
                  <a:lnTo>
                    <a:pt x="5376964" y="800100"/>
                  </a:lnTo>
                  <a:lnTo>
                    <a:pt x="5364111" y="749300"/>
                  </a:lnTo>
                  <a:lnTo>
                    <a:pt x="5349443" y="711200"/>
                  </a:lnTo>
                  <a:lnTo>
                    <a:pt x="5346827" y="703122"/>
                  </a:lnTo>
                  <a:lnTo>
                    <a:pt x="5346827" y="1079500"/>
                  </a:lnTo>
                  <a:lnTo>
                    <a:pt x="5345722" y="1117600"/>
                  </a:lnTo>
                  <a:lnTo>
                    <a:pt x="5342445" y="1168400"/>
                  </a:lnTo>
                  <a:lnTo>
                    <a:pt x="5337035" y="1219200"/>
                  </a:lnTo>
                  <a:lnTo>
                    <a:pt x="5329555" y="1257300"/>
                  </a:lnTo>
                  <a:lnTo>
                    <a:pt x="5320055" y="1308100"/>
                  </a:lnTo>
                  <a:lnTo>
                    <a:pt x="5308562" y="1346200"/>
                  </a:lnTo>
                  <a:lnTo>
                    <a:pt x="5295150" y="1397000"/>
                  </a:lnTo>
                  <a:lnTo>
                    <a:pt x="5279847" y="1435100"/>
                  </a:lnTo>
                  <a:lnTo>
                    <a:pt x="5262702" y="1485900"/>
                  </a:lnTo>
                  <a:lnTo>
                    <a:pt x="5243792" y="1524000"/>
                  </a:lnTo>
                  <a:lnTo>
                    <a:pt x="5223129" y="1562100"/>
                  </a:lnTo>
                  <a:lnTo>
                    <a:pt x="5200777" y="1600200"/>
                  </a:lnTo>
                  <a:lnTo>
                    <a:pt x="5176786" y="1638300"/>
                  </a:lnTo>
                  <a:lnTo>
                    <a:pt x="5151209" y="1676400"/>
                  </a:lnTo>
                  <a:lnTo>
                    <a:pt x="5124094" y="1714500"/>
                  </a:lnTo>
                  <a:lnTo>
                    <a:pt x="5095481" y="1739900"/>
                  </a:lnTo>
                  <a:lnTo>
                    <a:pt x="5065420" y="1778000"/>
                  </a:lnTo>
                  <a:lnTo>
                    <a:pt x="5033962" y="1803400"/>
                  </a:lnTo>
                  <a:lnTo>
                    <a:pt x="5001145" y="1841500"/>
                  </a:lnTo>
                  <a:lnTo>
                    <a:pt x="4967046" y="1866900"/>
                  </a:lnTo>
                  <a:lnTo>
                    <a:pt x="4931689" y="1892300"/>
                  </a:lnTo>
                  <a:lnTo>
                    <a:pt x="4895126" y="1917700"/>
                  </a:lnTo>
                  <a:lnTo>
                    <a:pt x="4857407" y="1943100"/>
                  </a:lnTo>
                  <a:lnTo>
                    <a:pt x="4818583" y="1968500"/>
                  </a:lnTo>
                  <a:lnTo>
                    <a:pt x="4778705" y="1981200"/>
                  </a:lnTo>
                  <a:lnTo>
                    <a:pt x="4737824" y="2006600"/>
                  </a:lnTo>
                  <a:lnTo>
                    <a:pt x="4609604" y="2044700"/>
                  </a:lnTo>
                  <a:lnTo>
                    <a:pt x="4474045" y="2082800"/>
                  </a:lnTo>
                  <a:lnTo>
                    <a:pt x="4190898" y="2082800"/>
                  </a:lnTo>
                  <a:lnTo>
                    <a:pt x="4055338" y="2044700"/>
                  </a:lnTo>
                  <a:lnTo>
                    <a:pt x="3927119" y="2006600"/>
                  </a:lnTo>
                  <a:lnTo>
                    <a:pt x="3886225" y="1981200"/>
                  </a:lnTo>
                  <a:lnTo>
                    <a:pt x="3846347" y="1968500"/>
                  </a:lnTo>
                  <a:lnTo>
                    <a:pt x="3807536" y="1943100"/>
                  </a:lnTo>
                  <a:lnTo>
                    <a:pt x="3769817" y="1917700"/>
                  </a:lnTo>
                  <a:lnTo>
                    <a:pt x="3733254" y="1892300"/>
                  </a:lnTo>
                  <a:lnTo>
                    <a:pt x="3697897" y="1866900"/>
                  </a:lnTo>
                  <a:lnTo>
                    <a:pt x="3663785" y="1841500"/>
                  </a:lnTo>
                  <a:lnTo>
                    <a:pt x="3630980" y="1803400"/>
                  </a:lnTo>
                  <a:lnTo>
                    <a:pt x="3599523" y="1778000"/>
                  </a:lnTo>
                  <a:lnTo>
                    <a:pt x="3569462" y="1739900"/>
                  </a:lnTo>
                  <a:lnTo>
                    <a:pt x="3540849" y="1714500"/>
                  </a:lnTo>
                  <a:lnTo>
                    <a:pt x="3513721" y="1676400"/>
                  </a:lnTo>
                  <a:lnTo>
                    <a:pt x="3488144" y="1638300"/>
                  </a:lnTo>
                  <a:lnTo>
                    <a:pt x="3464166" y="1600200"/>
                  </a:lnTo>
                  <a:lnTo>
                    <a:pt x="3441814" y="1562100"/>
                  </a:lnTo>
                  <a:lnTo>
                    <a:pt x="3421151" y="1524000"/>
                  </a:lnTo>
                  <a:lnTo>
                    <a:pt x="3402228" y="1485900"/>
                  </a:lnTo>
                  <a:lnTo>
                    <a:pt x="3385096" y="1435100"/>
                  </a:lnTo>
                  <a:lnTo>
                    <a:pt x="3369792" y="1397000"/>
                  </a:lnTo>
                  <a:lnTo>
                    <a:pt x="3356381" y="1346200"/>
                  </a:lnTo>
                  <a:lnTo>
                    <a:pt x="3344888" y="1308100"/>
                  </a:lnTo>
                  <a:lnTo>
                    <a:pt x="3335375" y="1257300"/>
                  </a:lnTo>
                  <a:lnTo>
                    <a:pt x="3327895" y="1219200"/>
                  </a:lnTo>
                  <a:lnTo>
                    <a:pt x="3322497" y="1168400"/>
                  </a:lnTo>
                  <a:lnTo>
                    <a:pt x="3319221" y="1117600"/>
                  </a:lnTo>
                  <a:lnTo>
                    <a:pt x="3318116" y="1079500"/>
                  </a:lnTo>
                  <a:lnTo>
                    <a:pt x="3319221" y="1028700"/>
                  </a:lnTo>
                  <a:lnTo>
                    <a:pt x="3322497" y="977900"/>
                  </a:lnTo>
                  <a:lnTo>
                    <a:pt x="3327895" y="927100"/>
                  </a:lnTo>
                  <a:lnTo>
                    <a:pt x="3335375" y="889000"/>
                  </a:lnTo>
                  <a:lnTo>
                    <a:pt x="3344888" y="838200"/>
                  </a:lnTo>
                  <a:lnTo>
                    <a:pt x="3356381" y="800100"/>
                  </a:lnTo>
                  <a:lnTo>
                    <a:pt x="3369792" y="749300"/>
                  </a:lnTo>
                  <a:lnTo>
                    <a:pt x="3385096" y="711200"/>
                  </a:lnTo>
                  <a:lnTo>
                    <a:pt x="3402228" y="673100"/>
                  </a:lnTo>
                  <a:lnTo>
                    <a:pt x="3421151" y="622300"/>
                  </a:lnTo>
                  <a:lnTo>
                    <a:pt x="3441814" y="584200"/>
                  </a:lnTo>
                  <a:lnTo>
                    <a:pt x="3464166" y="546100"/>
                  </a:lnTo>
                  <a:lnTo>
                    <a:pt x="3488144" y="508000"/>
                  </a:lnTo>
                  <a:lnTo>
                    <a:pt x="3513721" y="469900"/>
                  </a:lnTo>
                  <a:lnTo>
                    <a:pt x="3540849" y="444500"/>
                  </a:lnTo>
                  <a:lnTo>
                    <a:pt x="3569462" y="406400"/>
                  </a:lnTo>
                  <a:lnTo>
                    <a:pt x="3599523" y="368300"/>
                  </a:lnTo>
                  <a:lnTo>
                    <a:pt x="3630980" y="342900"/>
                  </a:lnTo>
                  <a:lnTo>
                    <a:pt x="3663785" y="317500"/>
                  </a:lnTo>
                  <a:lnTo>
                    <a:pt x="3697897" y="279400"/>
                  </a:lnTo>
                  <a:lnTo>
                    <a:pt x="3733254" y="254000"/>
                  </a:lnTo>
                  <a:lnTo>
                    <a:pt x="3769817" y="228600"/>
                  </a:lnTo>
                  <a:lnTo>
                    <a:pt x="3807536" y="203200"/>
                  </a:lnTo>
                  <a:lnTo>
                    <a:pt x="3846347" y="177800"/>
                  </a:lnTo>
                  <a:lnTo>
                    <a:pt x="3886225" y="165100"/>
                  </a:lnTo>
                  <a:lnTo>
                    <a:pt x="3927119" y="139700"/>
                  </a:lnTo>
                  <a:lnTo>
                    <a:pt x="4011726" y="114300"/>
                  </a:lnTo>
                  <a:lnTo>
                    <a:pt x="4144975" y="76200"/>
                  </a:lnTo>
                  <a:lnTo>
                    <a:pt x="4190898" y="76200"/>
                  </a:lnTo>
                  <a:lnTo>
                    <a:pt x="4237482" y="63500"/>
                  </a:lnTo>
                  <a:lnTo>
                    <a:pt x="4426953" y="63500"/>
                  </a:lnTo>
                  <a:lnTo>
                    <a:pt x="4473321" y="76200"/>
                  </a:lnTo>
                  <a:lnTo>
                    <a:pt x="4519066" y="76200"/>
                  </a:lnTo>
                  <a:lnTo>
                    <a:pt x="4651934" y="114300"/>
                  </a:lnTo>
                  <a:lnTo>
                    <a:pt x="4736401" y="139700"/>
                  </a:lnTo>
                  <a:lnTo>
                    <a:pt x="4777257" y="165100"/>
                  </a:lnTo>
                  <a:lnTo>
                    <a:pt x="4817110" y="177800"/>
                  </a:lnTo>
                  <a:lnTo>
                    <a:pt x="4855934" y="203200"/>
                  </a:lnTo>
                  <a:lnTo>
                    <a:pt x="4893653" y="228600"/>
                  </a:lnTo>
                  <a:lnTo>
                    <a:pt x="4930241" y="254000"/>
                  </a:lnTo>
                  <a:lnTo>
                    <a:pt x="4965649" y="279400"/>
                  </a:lnTo>
                  <a:lnTo>
                    <a:pt x="4999799" y="317500"/>
                  </a:lnTo>
                  <a:lnTo>
                    <a:pt x="5032667" y="342900"/>
                  </a:lnTo>
                  <a:lnTo>
                    <a:pt x="5064201" y="368300"/>
                  </a:lnTo>
                  <a:lnTo>
                    <a:pt x="5094338" y="406400"/>
                  </a:lnTo>
                  <a:lnTo>
                    <a:pt x="5123040" y="444500"/>
                  </a:lnTo>
                  <a:lnTo>
                    <a:pt x="5150256" y="469900"/>
                  </a:lnTo>
                  <a:lnTo>
                    <a:pt x="5175923" y="508000"/>
                  </a:lnTo>
                  <a:lnTo>
                    <a:pt x="5200002" y="546100"/>
                  </a:lnTo>
                  <a:lnTo>
                    <a:pt x="5222443" y="584200"/>
                  </a:lnTo>
                  <a:lnTo>
                    <a:pt x="5243207" y="622300"/>
                  </a:lnTo>
                  <a:lnTo>
                    <a:pt x="5262219" y="673100"/>
                  </a:lnTo>
                  <a:lnTo>
                    <a:pt x="5279441" y="711200"/>
                  </a:lnTo>
                  <a:lnTo>
                    <a:pt x="5294820" y="749300"/>
                  </a:lnTo>
                  <a:lnTo>
                    <a:pt x="5308320" y="800100"/>
                  </a:lnTo>
                  <a:lnTo>
                    <a:pt x="5319877" y="838200"/>
                  </a:lnTo>
                  <a:lnTo>
                    <a:pt x="5329440" y="889000"/>
                  </a:lnTo>
                  <a:lnTo>
                    <a:pt x="5336972" y="927100"/>
                  </a:lnTo>
                  <a:lnTo>
                    <a:pt x="5342407" y="977900"/>
                  </a:lnTo>
                  <a:lnTo>
                    <a:pt x="5345709" y="1028700"/>
                  </a:lnTo>
                  <a:lnTo>
                    <a:pt x="5346827" y="1079500"/>
                  </a:lnTo>
                  <a:lnTo>
                    <a:pt x="5346827" y="703122"/>
                  </a:lnTo>
                  <a:lnTo>
                    <a:pt x="5333009" y="660400"/>
                  </a:lnTo>
                  <a:lnTo>
                    <a:pt x="5314848" y="622300"/>
                  </a:lnTo>
                  <a:lnTo>
                    <a:pt x="5294998" y="584200"/>
                  </a:lnTo>
                  <a:lnTo>
                    <a:pt x="5273522" y="546100"/>
                  </a:lnTo>
                  <a:lnTo>
                    <a:pt x="5250446" y="508000"/>
                  </a:lnTo>
                  <a:lnTo>
                    <a:pt x="5225821" y="469900"/>
                  </a:lnTo>
                  <a:lnTo>
                    <a:pt x="5199685" y="431800"/>
                  </a:lnTo>
                  <a:lnTo>
                    <a:pt x="5172087" y="393700"/>
                  </a:lnTo>
                  <a:lnTo>
                    <a:pt x="5143068" y="355600"/>
                  </a:lnTo>
                  <a:lnTo>
                    <a:pt x="5112690" y="330200"/>
                  </a:lnTo>
                  <a:lnTo>
                    <a:pt x="5080965" y="292100"/>
                  </a:lnTo>
                  <a:lnTo>
                    <a:pt x="5047958" y="266700"/>
                  </a:lnTo>
                  <a:lnTo>
                    <a:pt x="5013706" y="241300"/>
                  </a:lnTo>
                  <a:lnTo>
                    <a:pt x="4978260" y="203200"/>
                  </a:lnTo>
                  <a:lnTo>
                    <a:pt x="4941659" y="177800"/>
                  </a:lnTo>
                  <a:lnTo>
                    <a:pt x="4903940" y="152400"/>
                  </a:lnTo>
                  <a:lnTo>
                    <a:pt x="4865167" y="139700"/>
                  </a:lnTo>
                  <a:lnTo>
                    <a:pt x="4825352" y="114300"/>
                  </a:lnTo>
                  <a:lnTo>
                    <a:pt x="4784572" y="88900"/>
                  </a:lnTo>
                  <a:lnTo>
                    <a:pt x="4700232" y="63500"/>
                  </a:lnTo>
                  <a:lnTo>
                    <a:pt x="4656772" y="38100"/>
                  </a:lnTo>
                  <a:lnTo>
                    <a:pt x="4612500" y="25400"/>
                  </a:lnTo>
                  <a:lnTo>
                    <a:pt x="4567479" y="25400"/>
                  </a:lnTo>
                  <a:lnTo>
                    <a:pt x="4475315" y="0"/>
                  </a:lnTo>
                  <a:lnTo>
                    <a:pt x="4189628" y="0"/>
                  </a:lnTo>
                  <a:lnTo>
                    <a:pt x="4097464" y="25400"/>
                  </a:lnTo>
                  <a:lnTo>
                    <a:pt x="4052443" y="25400"/>
                  </a:lnTo>
                  <a:lnTo>
                    <a:pt x="4008170" y="38100"/>
                  </a:lnTo>
                  <a:lnTo>
                    <a:pt x="3964711" y="63500"/>
                  </a:lnTo>
                  <a:lnTo>
                    <a:pt x="3880370" y="88900"/>
                  </a:lnTo>
                  <a:lnTo>
                    <a:pt x="3839591" y="114300"/>
                  </a:lnTo>
                  <a:lnTo>
                    <a:pt x="3799776" y="139700"/>
                  </a:lnTo>
                  <a:lnTo>
                    <a:pt x="3761003" y="152400"/>
                  </a:lnTo>
                  <a:lnTo>
                    <a:pt x="3723284" y="177800"/>
                  </a:lnTo>
                  <a:lnTo>
                    <a:pt x="3686683" y="203200"/>
                  </a:lnTo>
                  <a:lnTo>
                    <a:pt x="3651224" y="241300"/>
                  </a:lnTo>
                  <a:lnTo>
                    <a:pt x="3616985" y="266700"/>
                  </a:lnTo>
                  <a:lnTo>
                    <a:pt x="3583978" y="292100"/>
                  </a:lnTo>
                  <a:lnTo>
                    <a:pt x="3552253" y="330200"/>
                  </a:lnTo>
                  <a:lnTo>
                    <a:pt x="3521862" y="355600"/>
                  </a:lnTo>
                  <a:lnTo>
                    <a:pt x="3492855" y="393700"/>
                  </a:lnTo>
                  <a:lnTo>
                    <a:pt x="3465258" y="431800"/>
                  </a:lnTo>
                  <a:lnTo>
                    <a:pt x="3439122" y="469900"/>
                  </a:lnTo>
                  <a:lnTo>
                    <a:pt x="3414496" y="508000"/>
                  </a:lnTo>
                  <a:lnTo>
                    <a:pt x="3391420" y="546100"/>
                  </a:lnTo>
                  <a:lnTo>
                    <a:pt x="3369945" y="584200"/>
                  </a:lnTo>
                  <a:lnTo>
                    <a:pt x="3350095" y="622300"/>
                  </a:lnTo>
                  <a:lnTo>
                    <a:pt x="3331934" y="660400"/>
                  </a:lnTo>
                  <a:lnTo>
                    <a:pt x="3315500" y="711200"/>
                  </a:lnTo>
                  <a:lnTo>
                    <a:pt x="3300831" y="749300"/>
                  </a:lnTo>
                  <a:lnTo>
                    <a:pt x="3287966" y="800100"/>
                  </a:lnTo>
                  <a:lnTo>
                    <a:pt x="3276981" y="838200"/>
                  </a:lnTo>
                  <a:lnTo>
                    <a:pt x="3267875" y="889000"/>
                  </a:lnTo>
                  <a:lnTo>
                    <a:pt x="3260725" y="927100"/>
                  </a:lnTo>
                  <a:lnTo>
                    <a:pt x="3255568" y="977900"/>
                  </a:lnTo>
                  <a:lnTo>
                    <a:pt x="3252432" y="1028700"/>
                  </a:lnTo>
                  <a:lnTo>
                    <a:pt x="3251377" y="1079500"/>
                  </a:lnTo>
                  <a:lnTo>
                    <a:pt x="3252432" y="1117600"/>
                  </a:lnTo>
                  <a:lnTo>
                    <a:pt x="3255568" y="1168400"/>
                  </a:lnTo>
                  <a:lnTo>
                    <a:pt x="3260725" y="1219200"/>
                  </a:lnTo>
                  <a:lnTo>
                    <a:pt x="3267875" y="1257300"/>
                  </a:lnTo>
                  <a:lnTo>
                    <a:pt x="3276981" y="1308100"/>
                  </a:lnTo>
                  <a:lnTo>
                    <a:pt x="3287966" y="1358900"/>
                  </a:lnTo>
                  <a:lnTo>
                    <a:pt x="3300831" y="1397000"/>
                  </a:lnTo>
                  <a:lnTo>
                    <a:pt x="3315500" y="1435100"/>
                  </a:lnTo>
                  <a:lnTo>
                    <a:pt x="3331934" y="1485900"/>
                  </a:lnTo>
                  <a:lnTo>
                    <a:pt x="3350095" y="1524000"/>
                  </a:lnTo>
                  <a:lnTo>
                    <a:pt x="3369945" y="1562100"/>
                  </a:lnTo>
                  <a:lnTo>
                    <a:pt x="3391420" y="1600200"/>
                  </a:lnTo>
                  <a:lnTo>
                    <a:pt x="3414496" y="1651000"/>
                  </a:lnTo>
                  <a:lnTo>
                    <a:pt x="3439122" y="1676400"/>
                  </a:lnTo>
                  <a:lnTo>
                    <a:pt x="3465258" y="1714500"/>
                  </a:lnTo>
                  <a:lnTo>
                    <a:pt x="3492855" y="1752600"/>
                  </a:lnTo>
                  <a:lnTo>
                    <a:pt x="3521862" y="1790700"/>
                  </a:lnTo>
                  <a:lnTo>
                    <a:pt x="3552253" y="1816100"/>
                  </a:lnTo>
                  <a:lnTo>
                    <a:pt x="3583978" y="1854200"/>
                  </a:lnTo>
                  <a:lnTo>
                    <a:pt x="3616985" y="1879600"/>
                  </a:lnTo>
                  <a:lnTo>
                    <a:pt x="3651224" y="1917700"/>
                  </a:lnTo>
                  <a:lnTo>
                    <a:pt x="3686683" y="1943100"/>
                  </a:lnTo>
                  <a:lnTo>
                    <a:pt x="3723284" y="1968500"/>
                  </a:lnTo>
                  <a:lnTo>
                    <a:pt x="3761003" y="1993900"/>
                  </a:lnTo>
                  <a:lnTo>
                    <a:pt x="3799776" y="2019300"/>
                  </a:lnTo>
                  <a:lnTo>
                    <a:pt x="3839591" y="2032000"/>
                  </a:lnTo>
                  <a:lnTo>
                    <a:pt x="3880370" y="2057400"/>
                  </a:lnTo>
                  <a:lnTo>
                    <a:pt x="3922090" y="2070100"/>
                  </a:lnTo>
                  <a:lnTo>
                    <a:pt x="3964711" y="2095500"/>
                  </a:lnTo>
                  <a:lnTo>
                    <a:pt x="4097464" y="2133600"/>
                  </a:lnTo>
                  <a:lnTo>
                    <a:pt x="4143210" y="2133600"/>
                  </a:lnTo>
                  <a:lnTo>
                    <a:pt x="4189628" y="2146300"/>
                  </a:lnTo>
                  <a:lnTo>
                    <a:pt x="4236669" y="2146300"/>
                  </a:lnTo>
                  <a:lnTo>
                    <a:pt x="4284294" y="2159000"/>
                  </a:lnTo>
                  <a:lnTo>
                    <a:pt x="4380382" y="2159000"/>
                  </a:lnTo>
                  <a:lnTo>
                    <a:pt x="4427791" y="2146300"/>
                  </a:lnTo>
                  <a:lnTo>
                    <a:pt x="4474629" y="2146300"/>
                  </a:lnTo>
                  <a:lnTo>
                    <a:pt x="4520870" y="2133600"/>
                  </a:lnTo>
                  <a:lnTo>
                    <a:pt x="4566463" y="2133600"/>
                  </a:lnTo>
                  <a:lnTo>
                    <a:pt x="4698898" y="2095500"/>
                  </a:lnTo>
                  <a:lnTo>
                    <a:pt x="4720183" y="2082800"/>
                  </a:lnTo>
                  <a:lnTo>
                    <a:pt x="4741456" y="2070100"/>
                  </a:lnTo>
                  <a:lnTo>
                    <a:pt x="4783125" y="2057400"/>
                  </a:lnTo>
                  <a:lnTo>
                    <a:pt x="4823879" y="2032000"/>
                  </a:lnTo>
                  <a:lnTo>
                    <a:pt x="4863681" y="2019300"/>
                  </a:lnTo>
                  <a:lnTo>
                    <a:pt x="4902466" y="1993900"/>
                  </a:lnTo>
                  <a:lnTo>
                    <a:pt x="4940198" y="1968500"/>
                  </a:lnTo>
                  <a:lnTo>
                    <a:pt x="4976825" y="1943100"/>
                  </a:lnTo>
                  <a:lnTo>
                    <a:pt x="5012321" y="1917700"/>
                  </a:lnTo>
                  <a:lnTo>
                    <a:pt x="5046611" y="1879600"/>
                  </a:lnTo>
                  <a:lnTo>
                    <a:pt x="5079682" y="1854200"/>
                  </a:lnTo>
                  <a:lnTo>
                    <a:pt x="5111470" y="1828800"/>
                  </a:lnTo>
                  <a:lnTo>
                    <a:pt x="5141938" y="1790700"/>
                  </a:lnTo>
                  <a:lnTo>
                    <a:pt x="5171021" y="1752600"/>
                  </a:lnTo>
                  <a:lnTo>
                    <a:pt x="5198707" y="1714500"/>
                  </a:lnTo>
                  <a:lnTo>
                    <a:pt x="5224919" y="1689100"/>
                  </a:lnTo>
                  <a:lnTo>
                    <a:pt x="5249646" y="1651000"/>
                  </a:lnTo>
                  <a:lnTo>
                    <a:pt x="5272811" y="1612900"/>
                  </a:lnTo>
                  <a:lnTo>
                    <a:pt x="5294376" y="1562100"/>
                  </a:lnTo>
                  <a:lnTo>
                    <a:pt x="5314315" y="1524000"/>
                  </a:lnTo>
                  <a:lnTo>
                    <a:pt x="5332565" y="1485900"/>
                  </a:lnTo>
                  <a:lnTo>
                    <a:pt x="5349075" y="1447800"/>
                  </a:lnTo>
                  <a:lnTo>
                    <a:pt x="5363819" y="1397000"/>
                  </a:lnTo>
                  <a:lnTo>
                    <a:pt x="5376748" y="1358900"/>
                  </a:lnTo>
                  <a:lnTo>
                    <a:pt x="5387810" y="1308100"/>
                  </a:lnTo>
                  <a:lnTo>
                    <a:pt x="5396954" y="1270000"/>
                  </a:lnTo>
                  <a:lnTo>
                    <a:pt x="5404155" y="1219200"/>
                  </a:lnTo>
                  <a:lnTo>
                    <a:pt x="5409349" y="1168400"/>
                  </a:lnTo>
                  <a:lnTo>
                    <a:pt x="5412498" y="1117600"/>
                  </a:lnTo>
                  <a:lnTo>
                    <a:pt x="5413553" y="1079500"/>
                  </a:lnTo>
                  <a:close/>
                </a:path>
                <a:path w="10803255" h="4881880">
                  <a:moveTo>
                    <a:pt x="8984209" y="3840061"/>
                  </a:moveTo>
                  <a:lnTo>
                    <a:pt x="8983142" y="3801961"/>
                  </a:lnTo>
                  <a:lnTo>
                    <a:pt x="8979967" y="3751161"/>
                  </a:lnTo>
                  <a:lnTo>
                    <a:pt x="8974734" y="3700361"/>
                  </a:lnTo>
                  <a:lnTo>
                    <a:pt x="8967495" y="3662261"/>
                  </a:lnTo>
                  <a:lnTo>
                    <a:pt x="8958275" y="3611461"/>
                  </a:lnTo>
                  <a:lnTo>
                    <a:pt x="8947137" y="3573361"/>
                  </a:lnTo>
                  <a:lnTo>
                    <a:pt x="8934120" y="3522561"/>
                  </a:lnTo>
                  <a:lnTo>
                    <a:pt x="8920124" y="3486620"/>
                  </a:lnTo>
                  <a:lnTo>
                    <a:pt x="8920124" y="3840061"/>
                  </a:lnTo>
                  <a:lnTo>
                    <a:pt x="8918931" y="3890861"/>
                  </a:lnTo>
                  <a:lnTo>
                    <a:pt x="8915400" y="3941661"/>
                  </a:lnTo>
                  <a:lnTo>
                    <a:pt x="8909571" y="3992461"/>
                  </a:lnTo>
                  <a:lnTo>
                    <a:pt x="8901506" y="4030561"/>
                  </a:lnTo>
                  <a:lnTo>
                    <a:pt x="8891270" y="4081361"/>
                  </a:lnTo>
                  <a:lnTo>
                    <a:pt x="8878913" y="4119461"/>
                  </a:lnTo>
                  <a:lnTo>
                    <a:pt x="8864473" y="4170261"/>
                  </a:lnTo>
                  <a:lnTo>
                    <a:pt x="8848039" y="4208361"/>
                  </a:lnTo>
                  <a:lnTo>
                    <a:pt x="8829637" y="4259161"/>
                  </a:lnTo>
                  <a:lnTo>
                    <a:pt x="8809342" y="4297261"/>
                  </a:lnTo>
                  <a:lnTo>
                    <a:pt x="8787206" y="4335361"/>
                  </a:lnTo>
                  <a:lnTo>
                    <a:pt x="8763267" y="4373461"/>
                  </a:lnTo>
                  <a:lnTo>
                    <a:pt x="8737600" y="4411561"/>
                  </a:lnTo>
                  <a:lnTo>
                    <a:pt x="8710270" y="4449661"/>
                  </a:lnTo>
                  <a:lnTo>
                    <a:pt x="8681301" y="4487761"/>
                  </a:lnTo>
                  <a:lnTo>
                    <a:pt x="8650770" y="4513161"/>
                  </a:lnTo>
                  <a:lnTo>
                    <a:pt x="8618728" y="4551261"/>
                  </a:lnTo>
                  <a:lnTo>
                    <a:pt x="8585225" y="4576661"/>
                  </a:lnTo>
                  <a:lnTo>
                    <a:pt x="8550338" y="4602061"/>
                  </a:lnTo>
                  <a:lnTo>
                    <a:pt x="8514093" y="4640161"/>
                  </a:lnTo>
                  <a:lnTo>
                    <a:pt x="8476564" y="4665561"/>
                  </a:lnTo>
                  <a:lnTo>
                    <a:pt x="8437804" y="4678261"/>
                  </a:lnTo>
                  <a:lnTo>
                    <a:pt x="8397862" y="4703661"/>
                  </a:lnTo>
                  <a:lnTo>
                    <a:pt x="8356803" y="4729061"/>
                  </a:lnTo>
                  <a:lnTo>
                    <a:pt x="8314677" y="4741761"/>
                  </a:lnTo>
                  <a:lnTo>
                    <a:pt x="8271548" y="4767161"/>
                  </a:lnTo>
                  <a:lnTo>
                    <a:pt x="8182470" y="4792561"/>
                  </a:lnTo>
                  <a:lnTo>
                    <a:pt x="8136636" y="4792561"/>
                  </a:lnTo>
                  <a:lnTo>
                    <a:pt x="8042669" y="4817961"/>
                  </a:lnTo>
                  <a:lnTo>
                    <a:pt x="7849311" y="4817961"/>
                  </a:lnTo>
                  <a:lnTo>
                    <a:pt x="7755344" y="4792561"/>
                  </a:lnTo>
                  <a:lnTo>
                    <a:pt x="7709509" y="4792561"/>
                  </a:lnTo>
                  <a:lnTo>
                    <a:pt x="7620432" y="4767161"/>
                  </a:lnTo>
                  <a:lnTo>
                    <a:pt x="7577290" y="4741761"/>
                  </a:lnTo>
                  <a:lnTo>
                    <a:pt x="7535164" y="4729061"/>
                  </a:lnTo>
                  <a:lnTo>
                    <a:pt x="7494105" y="4703661"/>
                  </a:lnTo>
                  <a:lnTo>
                    <a:pt x="7454176" y="4678261"/>
                  </a:lnTo>
                  <a:lnTo>
                    <a:pt x="7415416" y="4665561"/>
                  </a:lnTo>
                  <a:lnTo>
                    <a:pt x="7377887" y="4640161"/>
                  </a:lnTo>
                  <a:lnTo>
                    <a:pt x="7341641" y="4602061"/>
                  </a:lnTo>
                  <a:lnTo>
                    <a:pt x="7306742" y="4576661"/>
                  </a:lnTo>
                  <a:lnTo>
                    <a:pt x="7273252" y="4551261"/>
                  </a:lnTo>
                  <a:lnTo>
                    <a:pt x="7241210" y="4513161"/>
                  </a:lnTo>
                  <a:lnTo>
                    <a:pt x="7210679" y="4487761"/>
                  </a:lnTo>
                  <a:lnTo>
                    <a:pt x="7181710" y="4449661"/>
                  </a:lnTo>
                  <a:lnTo>
                    <a:pt x="7154367" y="4411561"/>
                  </a:lnTo>
                  <a:lnTo>
                    <a:pt x="7128700" y="4373461"/>
                  </a:lnTo>
                  <a:lnTo>
                    <a:pt x="7104774" y="4335361"/>
                  </a:lnTo>
                  <a:lnTo>
                    <a:pt x="7082637" y="4297261"/>
                  </a:lnTo>
                  <a:lnTo>
                    <a:pt x="7062330" y="4259161"/>
                  </a:lnTo>
                  <a:lnTo>
                    <a:pt x="7043941" y="4208361"/>
                  </a:lnTo>
                  <a:lnTo>
                    <a:pt x="7027494" y="4170261"/>
                  </a:lnTo>
                  <a:lnTo>
                    <a:pt x="7013067" y="4119461"/>
                  </a:lnTo>
                  <a:lnTo>
                    <a:pt x="7000710" y="4081361"/>
                  </a:lnTo>
                  <a:lnTo>
                    <a:pt x="6990461" y="4030561"/>
                  </a:lnTo>
                  <a:lnTo>
                    <a:pt x="6982409" y="3992461"/>
                  </a:lnTo>
                  <a:lnTo>
                    <a:pt x="6976580" y="3941661"/>
                  </a:lnTo>
                  <a:lnTo>
                    <a:pt x="6973036" y="3890861"/>
                  </a:lnTo>
                  <a:lnTo>
                    <a:pt x="6971855" y="3840061"/>
                  </a:lnTo>
                  <a:lnTo>
                    <a:pt x="6973036" y="3789261"/>
                  </a:lnTo>
                  <a:lnTo>
                    <a:pt x="6976580" y="3751161"/>
                  </a:lnTo>
                  <a:lnTo>
                    <a:pt x="6982409" y="3700361"/>
                  </a:lnTo>
                  <a:lnTo>
                    <a:pt x="6990461" y="3649561"/>
                  </a:lnTo>
                  <a:lnTo>
                    <a:pt x="7000710" y="3611461"/>
                  </a:lnTo>
                  <a:lnTo>
                    <a:pt x="7013067" y="3560661"/>
                  </a:lnTo>
                  <a:lnTo>
                    <a:pt x="7027494" y="3522561"/>
                  </a:lnTo>
                  <a:lnTo>
                    <a:pt x="7043941" y="3471761"/>
                  </a:lnTo>
                  <a:lnTo>
                    <a:pt x="7062330" y="3433661"/>
                  </a:lnTo>
                  <a:lnTo>
                    <a:pt x="7082637" y="3395561"/>
                  </a:lnTo>
                  <a:lnTo>
                    <a:pt x="7104774" y="3357461"/>
                  </a:lnTo>
                  <a:lnTo>
                    <a:pt x="7128700" y="3306661"/>
                  </a:lnTo>
                  <a:lnTo>
                    <a:pt x="7154367" y="3281261"/>
                  </a:lnTo>
                  <a:lnTo>
                    <a:pt x="7181710" y="3243161"/>
                  </a:lnTo>
                  <a:lnTo>
                    <a:pt x="7210679" y="3205061"/>
                  </a:lnTo>
                  <a:lnTo>
                    <a:pt x="7241210" y="3166961"/>
                  </a:lnTo>
                  <a:lnTo>
                    <a:pt x="7273252" y="3141561"/>
                  </a:lnTo>
                  <a:lnTo>
                    <a:pt x="7306742" y="3103461"/>
                  </a:lnTo>
                  <a:lnTo>
                    <a:pt x="7341641" y="3078061"/>
                  </a:lnTo>
                  <a:lnTo>
                    <a:pt x="7377887" y="3052661"/>
                  </a:lnTo>
                  <a:lnTo>
                    <a:pt x="7415416" y="3027261"/>
                  </a:lnTo>
                  <a:lnTo>
                    <a:pt x="7454176" y="3001861"/>
                  </a:lnTo>
                  <a:lnTo>
                    <a:pt x="7494105" y="2976461"/>
                  </a:lnTo>
                  <a:lnTo>
                    <a:pt x="7535164" y="2963761"/>
                  </a:lnTo>
                  <a:lnTo>
                    <a:pt x="7577290" y="2938361"/>
                  </a:lnTo>
                  <a:lnTo>
                    <a:pt x="7664526" y="2912961"/>
                  </a:lnTo>
                  <a:lnTo>
                    <a:pt x="7801965" y="2874861"/>
                  </a:lnTo>
                  <a:lnTo>
                    <a:pt x="8089290" y="2874861"/>
                  </a:lnTo>
                  <a:lnTo>
                    <a:pt x="8226285" y="2912961"/>
                  </a:lnTo>
                  <a:lnTo>
                    <a:pt x="8313344" y="2938361"/>
                  </a:lnTo>
                  <a:lnTo>
                    <a:pt x="8355419" y="2963761"/>
                  </a:lnTo>
                  <a:lnTo>
                    <a:pt x="8396452" y="2976461"/>
                  </a:lnTo>
                  <a:lnTo>
                    <a:pt x="8436381" y="3001861"/>
                  </a:lnTo>
                  <a:lnTo>
                    <a:pt x="8475154" y="3027261"/>
                  </a:lnTo>
                  <a:lnTo>
                    <a:pt x="8512708" y="3052661"/>
                  </a:lnTo>
                  <a:lnTo>
                    <a:pt x="8548980" y="3078061"/>
                  </a:lnTo>
                  <a:lnTo>
                    <a:pt x="8583930" y="3103461"/>
                  </a:lnTo>
                  <a:lnTo>
                    <a:pt x="8617496" y="3141561"/>
                  </a:lnTo>
                  <a:lnTo>
                    <a:pt x="8649602" y="3166961"/>
                  </a:lnTo>
                  <a:lnTo>
                    <a:pt x="8680221" y="3205061"/>
                  </a:lnTo>
                  <a:lnTo>
                    <a:pt x="8709266" y="3243161"/>
                  </a:lnTo>
                  <a:lnTo>
                    <a:pt x="8736698" y="3281261"/>
                  </a:lnTo>
                  <a:lnTo>
                    <a:pt x="8762467" y="3306661"/>
                  </a:lnTo>
                  <a:lnTo>
                    <a:pt x="8786495" y="3357461"/>
                  </a:lnTo>
                  <a:lnTo>
                    <a:pt x="8808733" y="3395561"/>
                  </a:lnTo>
                  <a:lnTo>
                    <a:pt x="8829116" y="3433661"/>
                  </a:lnTo>
                  <a:lnTo>
                    <a:pt x="8847607" y="3471761"/>
                  </a:lnTo>
                  <a:lnTo>
                    <a:pt x="8864143" y="3522561"/>
                  </a:lnTo>
                  <a:lnTo>
                    <a:pt x="8878646" y="3560661"/>
                  </a:lnTo>
                  <a:lnTo>
                    <a:pt x="8891079" y="3611461"/>
                  </a:lnTo>
                  <a:lnTo>
                    <a:pt x="8901379" y="3649561"/>
                  </a:lnTo>
                  <a:lnTo>
                    <a:pt x="8909494" y="3700361"/>
                  </a:lnTo>
                  <a:lnTo>
                    <a:pt x="8915362" y="3751161"/>
                  </a:lnTo>
                  <a:lnTo>
                    <a:pt x="8918931" y="3789261"/>
                  </a:lnTo>
                  <a:lnTo>
                    <a:pt x="8920124" y="3840061"/>
                  </a:lnTo>
                  <a:lnTo>
                    <a:pt x="8920124" y="3486620"/>
                  </a:lnTo>
                  <a:lnTo>
                    <a:pt x="8919286" y="3484461"/>
                  </a:lnTo>
                  <a:lnTo>
                    <a:pt x="8902649" y="3433661"/>
                  </a:lnTo>
                  <a:lnTo>
                    <a:pt x="8884285" y="3395561"/>
                  </a:lnTo>
                  <a:lnTo>
                    <a:pt x="8864219" y="3357461"/>
                  </a:lnTo>
                  <a:lnTo>
                    <a:pt x="8842502" y="3319361"/>
                  </a:lnTo>
                  <a:lnTo>
                    <a:pt x="8819197" y="3281261"/>
                  </a:lnTo>
                  <a:lnTo>
                    <a:pt x="8794318" y="3243161"/>
                  </a:lnTo>
                  <a:lnTo>
                    <a:pt x="8767940" y="3205061"/>
                  </a:lnTo>
                  <a:lnTo>
                    <a:pt x="8740102" y="3179661"/>
                  </a:lnTo>
                  <a:lnTo>
                    <a:pt x="8710828" y="3141561"/>
                  </a:lnTo>
                  <a:lnTo>
                    <a:pt x="8680196" y="3103461"/>
                  </a:lnTo>
                  <a:lnTo>
                    <a:pt x="8648230" y="3078061"/>
                  </a:lnTo>
                  <a:lnTo>
                    <a:pt x="8614981" y="3052661"/>
                  </a:lnTo>
                  <a:lnTo>
                    <a:pt x="8580501" y="3027261"/>
                  </a:lnTo>
                  <a:lnTo>
                    <a:pt x="8544827" y="2989161"/>
                  </a:lnTo>
                  <a:lnTo>
                    <a:pt x="8508009" y="2963761"/>
                  </a:lnTo>
                  <a:lnTo>
                    <a:pt x="8470087" y="2951061"/>
                  </a:lnTo>
                  <a:lnTo>
                    <a:pt x="8431111" y="2925661"/>
                  </a:lnTo>
                  <a:lnTo>
                    <a:pt x="8391131" y="2900261"/>
                  </a:lnTo>
                  <a:lnTo>
                    <a:pt x="8308340" y="2874861"/>
                  </a:lnTo>
                  <a:lnTo>
                    <a:pt x="8265604" y="2849461"/>
                  </a:lnTo>
                  <a:lnTo>
                    <a:pt x="8222056" y="2836761"/>
                  </a:lnTo>
                  <a:lnTo>
                    <a:pt x="8177720" y="2836761"/>
                  </a:lnTo>
                  <a:lnTo>
                    <a:pt x="8086903" y="2811361"/>
                  </a:lnTo>
                  <a:lnTo>
                    <a:pt x="7801115" y="2811361"/>
                  </a:lnTo>
                  <a:lnTo>
                    <a:pt x="7617752" y="2862161"/>
                  </a:lnTo>
                  <a:lnTo>
                    <a:pt x="7531163" y="2887561"/>
                  </a:lnTo>
                  <a:lnTo>
                    <a:pt x="7489317" y="2912961"/>
                  </a:lnTo>
                  <a:lnTo>
                    <a:pt x="7448499" y="2938361"/>
                  </a:lnTo>
                  <a:lnTo>
                    <a:pt x="7408773" y="2951061"/>
                  </a:lnTo>
                  <a:lnTo>
                    <a:pt x="7370165" y="2976461"/>
                  </a:lnTo>
                  <a:lnTo>
                    <a:pt x="7332739" y="3001861"/>
                  </a:lnTo>
                  <a:lnTo>
                    <a:pt x="7296556" y="3039961"/>
                  </a:lnTo>
                  <a:lnTo>
                    <a:pt x="7261644" y="3065361"/>
                  </a:lnTo>
                  <a:lnTo>
                    <a:pt x="7228052" y="3090761"/>
                  </a:lnTo>
                  <a:lnTo>
                    <a:pt x="7195858" y="3128861"/>
                  </a:lnTo>
                  <a:lnTo>
                    <a:pt x="7165086" y="3154261"/>
                  </a:lnTo>
                  <a:lnTo>
                    <a:pt x="7135787" y="3192361"/>
                  </a:lnTo>
                  <a:lnTo>
                    <a:pt x="7108025" y="3230461"/>
                  </a:lnTo>
                  <a:lnTo>
                    <a:pt x="7081837" y="3268561"/>
                  </a:lnTo>
                  <a:lnTo>
                    <a:pt x="7057288" y="3306661"/>
                  </a:lnTo>
                  <a:lnTo>
                    <a:pt x="7034403" y="3344761"/>
                  </a:lnTo>
                  <a:lnTo>
                    <a:pt x="7013257" y="3382861"/>
                  </a:lnTo>
                  <a:lnTo>
                    <a:pt x="6993890" y="3433661"/>
                  </a:lnTo>
                  <a:lnTo>
                    <a:pt x="6976338" y="3471761"/>
                  </a:lnTo>
                  <a:lnTo>
                    <a:pt x="6960679" y="3522561"/>
                  </a:lnTo>
                  <a:lnTo>
                    <a:pt x="6946938" y="3560661"/>
                  </a:lnTo>
                  <a:lnTo>
                    <a:pt x="6935178" y="3611461"/>
                  </a:lnTo>
                  <a:lnTo>
                    <a:pt x="6925437" y="3649561"/>
                  </a:lnTo>
                  <a:lnTo>
                    <a:pt x="6917779" y="3700361"/>
                  </a:lnTo>
                  <a:lnTo>
                    <a:pt x="6912242" y="3751161"/>
                  </a:lnTo>
                  <a:lnTo>
                    <a:pt x="6908889" y="3789261"/>
                  </a:lnTo>
                  <a:lnTo>
                    <a:pt x="6907758" y="3840061"/>
                  </a:lnTo>
                  <a:lnTo>
                    <a:pt x="6908889" y="3890861"/>
                  </a:lnTo>
                  <a:lnTo>
                    <a:pt x="6912242" y="3941661"/>
                  </a:lnTo>
                  <a:lnTo>
                    <a:pt x="6917779" y="3992461"/>
                  </a:lnTo>
                  <a:lnTo>
                    <a:pt x="6925437" y="4030561"/>
                  </a:lnTo>
                  <a:lnTo>
                    <a:pt x="6935178" y="4081361"/>
                  </a:lnTo>
                  <a:lnTo>
                    <a:pt x="6946938" y="4119461"/>
                  </a:lnTo>
                  <a:lnTo>
                    <a:pt x="6960679" y="4170261"/>
                  </a:lnTo>
                  <a:lnTo>
                    <a:pt x="6976338" y="4208361"/>
                  </a:lnTo>
                  <a:lnTo>
                    <a:pt x="6993890" y="4259161"/>
                  </a:lnTo>
                  <a:lnTo>
                    <a:pt x="7013257" y="4297261"/>
                  </a:lnTo>
                  <a:lnTo>
                    <a:pt x="7034403" y="4335361"/>
                  </a:lnTo>
                  <a:lnTo>
                    <a:pt x="7057288" y="4373461"/>
                  </a:lnTo>
                  <a:lnTo>
                    <a:pt x="7081837" y="4411561"/>
                  </a:lnTo>
                  <a:lnTo>
                    <a:pt x="7108025" y="4449661"/>
                  </a:lnTo>
                  <a:lnTo>
                    <a:pt x="7135787" y="4487761"/>
                  </a:lnTo>
                  <a:lnTo>
                    <a:pt x="7165086" y="4525861"/>
                  </a:lnTo>
                  <a:lnTo>
                    <a:pt x="7195858" y="4563961"/>
                  </a:lnTo>
                  <a:lnTo>
                    <a:pt x="7228052" y="4589361"/>
                  </a:lnTo>
                  <a:lnTo>
                    <a:pt x="7261644" y="4627461"/>
                  </a:lnTo>
                  <a:lnTo>
                    <a:pt x="7296556" y="4652861"/>
                  </a:lnTo>
                  <a:lnTo>
                    <a:pt x="7332739" y="4678261"/>
                  </a:lnTo>
                  <a:lnTo>
                    <a:pt x="7370165" y="4703661"/>
                  </a:lnTo>
                  <a:lnTo>
                    <a:pt x="7408773" y="4729061"/>
                  </a:lnTo>
                  <a:lnTo>
                    <a:pt x="7448499" y="4754461"/>
                  </a:lnTo>
                  <a:lnTo>
                    <a:pt x="7489317" y="4779861"/>
                  </a:lnTo>
                  <a:lnTo>
                    <a:pt x="7531163" y="4792561"/>
                  </a:lnTo>
                  <a:lnTo>
                    <a:pt x="7574000" y="4817961"/>
                  </a:lnTo>
                  <a:lnTo>
                    <a:pt x="7707871" y="4856061"/>
                  </a:lnTo>
                  <a:lnTo>
                    <a:pt x="7754125" y="4868761"/>
                  </a:lnTo>
                  <a:lnTo>
                    <a:pt x="7801115" y="4868761"/>
                  </a:lnTo>
                  <a:lnTo>
                    <a:pt x="7848790" y="4881461"/>
                  </a:lnTo>
                  <a:lnTo>
                    <a:pt x="8042694" y="4881461"/>
                  </a:lnTo>
                  <a:lnTo>
                    <a:pt x="8090167" y="4868761"/>
                  </a:lnTo>
                  <a:lnTo>
                    <a:pt x="8136979" y="4868761"/>
                  </a:lnTo>
                  <a:lnTo>
                    <a:pt x="8316671" y="4817961"/>
                  </a:lnTo>
                  <a:lnTo>
                    <a:pt x="8359445" y="4792561"/>
                  </a:lnTo>
                  <a:lnTo>
                    <a:pt x="8401253" y="4779861"/>
                  </a:lnTo>
                  <a:lnTo>
                    <a:pt x="8442046" y="4754461"/>
                  </a:lnTo>
                  <a:lnTo>
                    <a:pt x="8481784" y="4729061"/>
                  </a:lnTo>
                  <a:lnTo>
                    <a:pt x="8520405" y="4703661"/>
                  </a:lnTo>
                  <a:lnTo>
                    <a:pt x="8557844" y="4678261"/>
                  </a:lnTo>
                  <a:lnTo>
                    <a:pt x="8594077" y="4652861"/>
                  </a:lnTo>
                  <a:lnTo>
                    <a:pt x="8629040" y="4627461"/>
                  </a:lnTo>
                  <a:lnTo>
                    <a:pt x="8662683" y="4589361"/>
                  </a:lnTo>
                  <a:lnTo>
                    <a:pt x="8694953" y="4563961"/>
                  </a:lnTo>
                  <a:lnTo>
                    <a:pt x="8725802" y="4525861"/>
                  </a:lnTo>
                  <a:lnTo>
                    <a:pt x="8755177" y="4487761"/>
                  </a:lnTo>
                  <a:lnTo>
                    <a:pt x="8783028" y="4462361"/>
                  </a:lnTo>
                  <a:lnTo>
                    <a:pt x="8809304" y="4424261"/>
                  </a:lnTo>
                  <a:lnTo>
                    <a:pt x="8833955" y="4386161"/>
                  </a:lnTo>
                  <a:lnTo>
                    <a:pt x="8856916" y="4335361"/>
                  </a:lnTo>
                  <a:lnTo>
                    <a:pt x="8878164" y="4297261"/>
                  </a:lnTo>
                  <a:lnTo>
                    <a:pt x="8897620" y="4259161"/>
                  </a:lnTo>
                  <a:lnTo>
                    <a:pt x="8915248" y="4221061"/>
                  </a:lnTo>
                  <a:lnTo>
                    <a:pt x="8930996" y="4170261"/>
                  </a:lnTo>
                  <a:lnTo>
                    <a:pt x="8944800" y="4132161"/>
                  </a:lnTo>
                  <a:lnTo>
                    <a:pt x="8956637" y="4081361"/>
                  </a:lnTo>
                  <a:lnTo>
                    <a:pt x="8966429" y="4030561"/>
                  </a:lnTo>
                  <a:lnTo>
                    <a:pt x="8974125" y="3992461"/>
                  </a:lnTo>
                  <a:lnTo>
                    <a:pt x="8979700" y="3941661"/>
                  </a:lnTo>
                  <a:lnTo>
                    <a:pt x="8983078" y="3890861"/>
                  </a:lnTo>
                  <a:lnTo>
                    <a:pt x="8984209" y="3840061"/>
                  </a:lnTo>
                  <a:close/>
                </a:path>
                <a:path w="10803255" h="4881880">
                  <a:moveTo>
                    <a:pt x="10803179" y="863549"/>
                  </a:moveTo>
                  <a:lnTo>
                    <a:pt x="10792892" y="813231"/>
                  </a:lnTo>
                  <a:lnTo>
                    <a:pt x="10781271" y="796175"/>
                  </a:lnTo>
                  <a:lnTo>
                    <a:pt x="10764850" y="772071"/>
                  </a:lnTo>
                  <a:lnTo>
                    <a:pt x="10740517" y="755802"/>
                  </a:lnTo>
                  <a:lnTo>
                    <a:pt x="10740517" y="863549"/>
                  </a:lnTo>
                  <a:lnTo>
                    <a:pt x="10740517" y="1176147"/>
                  </a:lnTo>
                  <a:lnTo>
                    <a:pt x="10735145" y="1202283"/>
                  </a:lnTo>
                  <a:lnTo>
                    <a:pt x="10720515" y="1223708"/>
                  </a:lnTo>
                  <a:lnTo>
                    <a:pt x="10698886" y="1238186"/>
                  </a:lnTo>
                  <a:lnTo>
                    <a:pt x="10672521" y="1243520"/>
                  </a:lnTo>
                  <a:lnTo>
                    <a:pt x="8848065" y="1243520"/>
                  </a:lnTo>
                  <a:lnTo>
                    <a:pt x="8821699" y="1238186"/>
                  </a:lnTo>
                  <a:lnTo>
                    <a:pt x="8800071" y="1223708"/>
                  </a:lnTo>
                  <a:lnTo>
                    <a:pt x="8785441" y="1202283"/>
                  </a:lnTo>
                  <a:lnTo>
                    <a:pt x="8780069" y="1176147"/>
                  </a:lnTo>
                  <a:lnTo>
                    <a:pt x="8780069" y="863549"/>
                  </a:lnTo>
                  <a:lnTo>
                    <a:pt x="8785441" y="837412"/>
                  </a:lnTo>
                  <a:lnTo>
                    <a:pt x="8800071" y="815987"/>
                  </a:lnTo>
                  <a:lnTo>
                    <a:pt x="8821699" y="801509"/>
                  </a:lnTo>
                  <a:lnTo>
                    <a:pt x="8848065" y="796175"/>
                  </a:lnTo>
                  <a:lnTo>
                    <a:pt x="10672521" y="796175"/>
                  </a:lnTo>
                  <a:lnTo>
                    <a:pt x="10698886" y="801509"/>
                  </a:lnTo>
                  <a:lnTo>
                    <a:pt x="10720515" y="815987"/>
                  </a:lnTo>
                  <a:lnTo>
                    <a:pt x="10735145" y="837412"/>
                  </a:lnTo>
                  <a:lnTo>
                    <a:pt x="10740517" y="863549"/>
                  </a:lnTo>
                  <a:lnTo>
                    <a:pt x="10740517" y="755802"/>
                  </a:lnTo>
                  <a:lnTo>
                    <a:pt x="10723309" y="744296"/>
                  </a:lnTo>
                  <a:lnTo>
                    <a:pt x="10672521" y="734098"/>
                  </a:lnTo>
                  <a:lnTo>
                    <a:pt x="8848065" y="734098"/>
                  </a:lnTo>
                  <a:lnTo>
                    <a:pt x="8797277" y="744296"/>
                  </a:lnTo>
                  <a:lnTo>
                    <a:pt x="8755736" y="772071"/>
                  </a:lnTo>
                  <a:lnTo>
                    <a:pt x="8727694" y="813231"/>
                  </a:lnTo>
                  <a:lnTo>
                    <a:pt x="8717407" y="863549"/>
                  </a:lnTo>
                  <a:lnTo>
                    <a:pt x="8717407" y="1176147"/>
                  </a:lnTo>
                  <a:lnTo>
                    <a:pt x="8727694" y="1226464"/>
                  </a:lnTo>
                  <a:lnTo>
                    <a:pt x="8755736" y="1267625"/>
                  </a:lnTo>
                  <a:lnTo>
                    <a:pt x="8797277" y="1295400"/>
                  </a:lnTo>
                  <a:lnTo>
                    <a:pt x="8848065" y="1305598"/>
                  </a:lnTo>
                  <a:lnTo>
                    <a:pt x="10672521" y="1305598"/>
                  </a:lnTo>
                  <a:lnTo>
                    <a:pt x="10723309" y="1295400"/>
                  </a:lnTo>
                  <a:lnTo>
                    <a:pt x="10764850" y="1267625"/>
                  </a:lnTo>
                  <a:lnTo>
                    <a:pt x="10781271" y="1243520"/>
                  </a:lnTo>
                  <a:lnTo>
                    <a:pt x="10792892" y="1226464"/>
                  </a:lnTo>
                  <a:lnTo>
                    <a:pt x="10803179" y="1176147"/>
                  </a:lnTo>
                  <a:lnTo>
                    <a:pt x="10803179" y="863549"/>
                  </a:lnTo>
                  <a:close/>
                </a:path>
              </a:pathLst>
            </a:custGeom>
            <a:solidFill>
              <a:srgbClr val="D995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69172" y="4666607"/>
              <a:ext cx="1086485" cy="0"/>
            </a:xfrm>
            <a:custGeom>
              <a:avLst/>
              <a:gdLst/>
              <a:ahLst/>
              <a:cxnLst/>
              <a:rect l="l" t="t" r="r" b="b"/>
              <a:pathLst>
                <a:path w="1086484">
                  <a:moveTo>
                    <a:pt x="0" y="0"/>
                  </a:moveTo>
                  <a:lnTo>
                    <a:pt x="1085929" y="0"/>
                  </a:lnTo>
                </a:path>
              </a:pathLst>
            </a:custGeom>
            <a:ln w="3780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88347" y="4609900"/>
              <a:ext cx="76835" cy="113664"/>
            </a:xfrm>
            <a:custGeom>
              <a:avLst/>
              <a:gdLst/>
              <a:ahLst/>
              <a:cxnLst/>
              <a:rect l="l" t="t" r="r" b="b"/>
              <a:pathLst>
                <a:path w="76834" h="113664">
                  <a:moveTo>
                    <a:pt x="0" y="0"/>
                  </a:moveTo>
                  <a:lnTo>
                    <a:pt x="76290" y="56706"/>
                  </a:lnTo>
                  <a:lnTo>
                    <a:pt x="0" y="113413"/>
                  </a:lnTo>
                </a:path>
              </a:pathLst>
            </a:custGeom>
            <a:ln w="38039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60865" y="4628114"/>
              <a:ext cx="3258185" cy="0"/>
            </a:xfrm>
            <a:custGeom>
              <a:avLst/>
              <a:gdLst/>
              <a:ahLst/>
              <a:cxnLst/>
              <a:rect l="l" t="t" r="r" b="b"/>
              <a:pathLst>
                <a:path w="3258184">
                  <a:moveTo>
                    <a:pt x="0" y="0"/>
                  </a:moveTo>
                  <a:lnTo>
                    <a:pt x="3257671" y="0"/>
                  </a:lnTo>
                </a:path>
              </a:pathLst>
            </a:custGeom>
            <a:ln w="3780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951885" y="4571407"/>
              <a:ext cx="76200" cy="113664"/>
            </a:xfrm>
            <a:custGeom>
              <a:avLst/>
              <a:gdLst/>
              <a:ahLst/>
              <a:cxnLst/>
              <a:rect l="l" t="t" r="r" b="b"/>
              <a:pathLst>
                <a:path w="76200" h="113664">
                  <a:moveTo>
                    <a:pt x="0" y="0"/>
                  </a:moveTo>
                  <a:lnTo>
                    <a:pt x="76172" y="56706"/>
                  </a:lnTo>
                  <a:lnTo>
                    <a:pt x="0" y="113413"/>
                  </a:lnTo>
                </a:path>
              </a:pathLst>
            </a:custGeom>
            <a:ln w="37998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89350" y="5009334"/>
              <a:ext cx="0" cy="2391410"/>
            </a:xfrm>
            <a:custGeom>
              <a:avLst/>
              <a:gdLst/>
              <a:ahLst/>
              <a:cxnLst/>
              <a:rect l="l" t="t" r="r" b="b"/>
              <a:pathLst>
                <a:path h="2391409">
                  <a:moveTo>
                    <a:pt x="0" y="2390889"/>
                  </a:moveTo>
                  <a:lnTo>
                    <a:pt x="0" y="0"/>
                  </a:lnTo>
                </a:path>
              </a:pathLst>
            </a:custGeom>
            <a:ln w="38072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032642" y="4999813"/>
              <a:ext cx="113664" cy="76200"/>
            </a:xfrm>
            <a:custGeom>
              <a:avLst/>
              <a:gdLst/>
              <a:ahLst/>
              <a:cxnLst/>
              <a:rect l="l" t="t" r="r" b="b"/>
              <a:pathLst>
                <a:path w="113665" h="76200">
                  <a:moveTo>
                    <a:pt x="0" y="76144"/>
                  </a:moveTo>
                  <a:lnTo>
                    <a:pt x="56706" y="0"/>
                  </a:lnTo>
                  <a:lnTo>
                    <a:pt x="113413" y="76144"/>
                  </a:lnTo>
                </a:path>
              </a:pathLst>
            </a:custGeom>
            <a:ln w="37887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760880" y="7438239"/>
              <a:ext cx="1334135" cy="0"/>
            </a:xfrm>
            <a:custGeom>
              <a:avLst/>
              <a:gdLst/>
              <a:ahLst/>
              <a:cxnLst/>
              <a:rect l="l" t="t" r="r" b="b"/>
              <a:pathLst>
                <a:path w="1334134">
                  <a:moveTo>
                    <a:pt x="0" y="0"/>
                  </a:moveTo>
                  <a:lnTo>
                    <a:pt x="1333625" y="0"/>
                  </a:lnTo>
                </a:path>
              </a:pathLst>
            </a:custGeom>
            <a:ln w="3780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027802" y="7381532"/>
              <a:ext cx="76835" cy="113664"/>
            </a:xfrm>
            <a:custGeom>
              <a:avLst/>
              <a:gdLst/>
              <a:ahLst/>
              <a:cxnLst/>
              <a:rect l="l" t="t" r="r" b="b"/>
              <a:pathLst>
                <a:path w="76834" h="113665">
                  <a:moveTo>
                    <a:pt x="0" y="0"/>
                  </a:moveTo>
                  <a:lnTo>
                    <a:pt x="76232" y="56706"/>
                  </a:lnTo>
                  <a:lnTo>
                    <a:pt x="0" y="113413"/>
                  </a:lnTo>
                </a:path>
              </a:pathLst>
            </a:custGeom>
            <a:ln w="38019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338111" y="7438239"/>
              <a:ext cx="715010" cy="0"/>
            </a:xfrm>
            <a:custGeom>
              <a:avLst/>
              <a:gdLst/>
              <a:ahLst/>
              <a:cxnLst/>
              <a:rect l="l" t="t" r="r" b="b"/>
              <a:pathLst>
                <a:path w="715009">
                  <a:moveTo>
                    <a:pt x="0" y="0"/>
                  </a:moveTo>
                  <a:lnTo>
                    <a:pt x="714437" y="0"/>
                  </a:lnTo>
                </a:path>
              </a:pathLst>
            </a:custGeom>
            <a:ln w="3780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91321" y="5591913"/>
              <a:ext cx="2648585" cy="0"/>
            </a:xfrm>
            <a:custGeom>
              <a:avLst/>
              <a:gdLst/>
              <a:ahLst/>
              <a:cxnLst/>
              <a:rect l="l" t="t" r="r" b="b"/>
              <a:pathLst>
                <a:path w="2648584">
                  <a:moveTo>
                    <a:pt x="0" y="0"/>
                  </a:moveTo>
                  <a:lnTo>
                    <a:pt x="2647997" y="0"/>
                  </a:lnTo>
                </a:path>
              </a:pathLst>
            </a:custGeom>
            <a:ln w="3780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72952" y="5011008"/>
              <a:ext cx="17780" cy="543560"/>
            </a:xfrm>
            <a:custGeom>
              <a:avLst/>
              <a:gdLst/>
              <a:ahLst/>
              <a:cxnLst/>
              <a:rect l="l" t="t" r="r" b="b"/>
              <a:pathLst>
                <a:path w="17779" h="543560">
                  <a:moveTo>
                    <a:pt x="17618" y="542964"/>
                  </a:moveTo>
                  <a:lnTo>
                    <a:pt x="0" y="0"/>
                  </a:lnTo>
                </a:path>
              </a:pathLst>
            </a:custGeom>
            <a:ln w="37918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18427" y="5001536"/>
              <a:ext cx="113664" cy="78105"/>
            </a:xfrm>
            <a:custGeom>
              <a:avLst/>
              <a:gdLst/>
              <a:ahLst/>
              <a:cxnLst/>
              <a:rect l="l" t="t" r="r" b="b"/>
              <a:pathLst>
                <a:path w="113664" h="78104">
                  <a:moveTo>
                    <a:pt x="0" y="77636"/>
                  </a:moveTo>
                  <a:lnTo>
                    <a:pt x="54217" y="0"/>
                  </a:lnTo>
                  <a:lnTo>
                    <a:pt x="113354" y="73957"/>
                  </a:lnTo>
                </a:path>
              </a:pathLst>
            </a:custGeom>
            <a:ln w="37840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16891046" y="9166359"/>
            <a:ext cx="370205" cy="95250"/>
          </a:xfrm>
          <a:custGeom>
            <a:avLst/>
            <a:gdLst/>
            <a:ahLst/>
            <a:cxnLst/>
            <a:rect l="l" t="t" r="r" b="b"/>
            <a:pathLst>
              <a:path w="370205" h="95250">
                <a:moveTo>
                  <a:pt x="46228" y="95249"/>
                </a:moveTo>
                <a:lnTo>
                  <a:pt x="28229" y="91508"/>
                </a:lnTo>
                <a:lnTo>
                  <a:pt x="13536" y="81304"/>
                </a:lnTo>
                <a:lnTo>
                  <a:pt x="3631" y="66167"/>
                </a:lnTo>
                <a:lnTo>
                  <a:pt x="0" y="47624"/>
                </a:lnTo>
                <a:lnTo>
                  <a:pt x="3631" y="29082"/>
                </a:lnTo>
                <a:lnTo>
                  <a:pt x="13536" y="13945"/>
                </a:lnTo>
                <a:lnTo>
                  <a:pt x="28229" y="3741"/>
                </a:lnTo>
                <a:lnTo>
                  <a:pt x="46228" y="0"/>
                </a:lnTo>
                <a:lnTo>
                  <a:pt x="64226" y="3741"/>
                </a:lnTo>
                <a:lnTo>
                  <a:pt x="78920" y="13945"/>
                </a:lnTo>
                <a:lnTo>
                  <a:pt x="88825" y="29082"/>
                </a:lnTo>
                <a:lnTo>
                  <a:pt x="92456" y="47624"/>
                </a:lnTo>
                <a:lnTo>
                  <a:pt x="88825" y="66167"/>
                </a:lnTo>
                <a:lnTo>
                  <a:pt x="78920" y="81304"/>
                </a:lnTo>
                <a:lnTo>
                  <a:pt x="64226" y="91508"/>
                </a:lnTo>
                <a:lnTo>
                  <a:pt x="46228" y="95249"/>
                </a:lnTo>
                <a:close/>
              </a:path>
              <a:path w="370205" h="95250">
                <a:moveTo>
                  <a:pt x="323598" y="95249"/>
                </a:moveTo>
                <a:lnTo>
                  <a:pt x="305599" y="91508"/>
                </a:lnTo>
                <a:lnTo>
                  <a:pt x="290906" y="81304"/>
                </a:lnTo>
                <a:lnTo>
                  <a:pt x="281001" y="66167"/>
                </a:lnTo>
                <a:lnTo>
                  <a:pt x="277369" y="47624"/>
                </a:lnTo>
                <a:lnTo>
                  <a:pt x="281001" y="29082"/>
                </a:lnTo>
                <a:lnTo>
                  <a:pt x="290906" y="13945"/>
                </a:lnTo>
                <a:lnTo>
                  <a:pt x="305599" y="3741"/>
                </a:lnTo>
                <a:lnTo>
                  <a:pt x="323598" y="0"/>
                </a:lnTo>
                <a:lnTo>
                  <a:pt x="341596" y="3741"/>
                </a:lnTo>
                <a:lnTo>
                  <a:pt x="356290" y="13945"/>
                </a:lnTo>
                <a:lnTo>
                  <a:pt x="366195" y="29082"/>
                </a:lnTo>
                <a:lnTo>
                  <a:pt x="369826" y="47624"/>
                </a:lnTo>
                <a:lnTo>
                  <a:pt x="366195" y="66167"/>
                </a:lnTo>
                <a:lnTo>
                  <a:pt x="356290" y="81304"/>
                </a:lnTo>
                <a:lnTo>
                  <a:pt x="341596" y="91508"/>
                </a:lnTo>
                <a:lnTo>
                  <a:pt x="323598" y="95249"/>
                </a:lnTo>
                <a:close/>
              </a:path>
              <a:path w="370205" h="95250">
                <a:moveTo>
                  <a:pt x="184913" y="95249"/>
                </a:moveTo>
                <a:lnTo>
                  <a:pt x="166914" y="91508"/>
                </a:lnTo>
                <a:lnTo>
                  <a:pt x="152221" y="81304"/>
                </a:lnTo>
                <a:lnTo>
                  <a:pt x="142316" y="66167"/>
                </a:lnTo>
                <a:lnTo>
                  <a:pt x="138684" y="47624"/>
                </a:lnTo>
                <a:lnTo>
                  <a:pt x="142316" y="29082"/>
                </a:lnTo>
                <a:lnTo>
                  <a:pt x="152221" y="13945"/>
                </a:lnTo>
                <a:lnTo>
                  <a:pt x="166914" y="3741"/>
                </a:lnTo>
                <a:lnTo>
                  <a:pt x="184913" y="0"/>
                </a:lnTo>
                <a:lnTo>
                  <a:pt x="202911" y="3741"/>
                </a:lnTo>
                <a:lnTo>
                  <a:pt x="217605" y="13945"/>
                </a:lnTo>
                <a:lnTo>
                  <a:pt x="227510" y="29082"/>
                </a:lnTo>
                <a:lnTo>
                  <a:pt x="231141" y="47624"/>
                </a:lnTo>
                <a:lnTo>
                  <a:pt x="227510" y="66167"/>
                </a:lnTo>
                <a:lnTo>
                  <a:pt x="217605" y="81304"/>
                </a:lnTo>
                <a:lnTo>
                  <a:pt x="202911" y="91508"/>
                </a:lnTo>
                <a:lnTo>
                  <a:pt x="184913" y="95249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1058187" y="988709"/>
            <a:ext cx="6191885" cy="762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800" spc="135" dirty="0">
                <a:solidFill>
                  <a:srgbClr val="F4BC33"/>
                </a:solidFill>
              </a:rPr>
              <a:t>Membe</a:t>
            </a:r>
            <a:r>
              <a:rPr sz="4700" spc="135" dirty="0">
                <a:solidFill>
                  <a:srgbClr val="F4BC33"/>
                </a:solidFill>
                <a:latin typeface="Microsoft Sans Serif"/>
                <a:cs typeface="Microsoft Sans Serif"/>
              </a:rPr>
              <a:t>r</a:t>
            </a:r>
            <a:r>
              <a:rPr sz="4700" spc="-70" dirty="0">
                <a:solidFill>
                  <a:srgbClr val="F4BC33"/>
                </a:solidFill>
                <a:latin typeface="Microsoft Sans Serif"/>
                <a:cs typeface="Microsoft Sans Serif"/>
              </a:rPr>
              <a:t> </a:t>
            </a:r>
            <a:r>
              <a:rPr sz="4800" spc="105" dirty="0">
                <a:solidFill>
                  <a:srgbClr val="FFFFFF"/>
                </a:solidFill>
              </a:rPr>
              <a:t>Regi</a:t>
            </a:r>
            <a:r>
              <a:rPr sz="4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str</a:t>
            </a:r>
            <a:r>
              <a:rPr sz="4800" spc="105" dirty="0">
                <a:solidFill>
                  <a:srgbClr val="FFFFFF"/>
                </a:solidFill>
              </a:rPr>
              <a:t>a</a:t>
            </a:r>
            <a:r>
              <a:rPr sz="4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4800" spc="105" dirty="0">
                <a:solidFill>
                  <a:srgbClr val="FFFFFF"/>
                </a:solidFill>
              </a:rPr>
              <a:t>ion</a:t>
            </a:r>
            <a:endParaRPr sz="4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86329" y="4480368"/>
            <a:ext cx="933450" cy="29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8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18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750" spc="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49937" y="4460548"/>
            <a:ext cx="1224915" cy="425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Sign</a:t>
            </a:r>
            <a:r>
              <a:rPr sz="26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Up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696949" y="4463084"/>
            <a:ext cx="785495" cy="322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1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1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195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73470" y="7209546"/>
            <a:ext cx="2789555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22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ed</a:t>
            </a:r>
            <a:r>
              <a:rPr sz="22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membe</a:t>
            </a:r>
            <a:r>
              <a:rPr sz="2200" spc="90" dirty="0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696493" y="6868963"/>
            <a:ext cx="1137285" cy="965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9845">
              <a:lnSpc>
                <a:spcPct val="125800"/>
              </a:lnSpc>
              <a:spcBef>
                <a:spcPts val="95"/>
              </a:spcBef>
            </a:pPr>
            <a:r>
              <a:rPr sz="24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Admin </a:t>
            </a:r>
            <a:r>
              <a:rPr sz="2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1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01141" y="942736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85951" y="817632"/>
            <a:ext cx="309880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-60" dirty="0">
                <a:solidFill>
                  <a:srgbClr val="2E2E2E"/>
                </a:solidFill>
                <a:latin typeface="Lucida Sans Unicode"/>
                <a:cs typeface="Lucida Sans Unicode"/>
              </a:rPr>
              <a:t>d</a:t>
            </a:r>
            <a:endParaRPr sz="3650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28700" y="5460860"/>
            <a:ext cx="114300" cy="4826635"/>
            <a:chOff x="1028700" y="5460860"/>
            <a:chExt cx="114300" cy="4826635"/>
          </a:xfrm>
        </p:grpSpPr>
        <p:sp>
          <p:nvSpPr>
            <p:cNvPr id="27" name="object 27"/>
            <p:cNvSpPr/>
            <p:nvPr/>
          </p:nvSpPr>
          <p:spPr>
            <a:xfrm>
              <a:off x="1028700" y="5460860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73886" y="5460861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38"/>
                  </a:lnTo>
                  <a:lnTo>
                    <a:pt x="0" y="4826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01977" y="3959593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2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460860"/>
            <a:ext cx="114300" cy="4826635"/>
            <a:chOff x="1028700" y="5460860"/>
            <a:chExt cx="114300" cy="4826635"/>
          </a:xfrm>
        </p:grpSpPr>
        <p:sp>
          <p:nvSpPr>
            <p:cNvPr id="3" name="object 3"/>
            <p:cNvSpPr/>
            <p:nvPr/>
          </p:nvSpPr>
          <p:spPr>
            <a:xfrm>
              <a:off x="1028700" y="5460860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3886" y="5460861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38"/>
                  </a:lnTo>
                  <a:lnTo>
                    <a:pt x="0" y="4826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2941344" y="5588388"/>
            <a:ext cx="15125700" cy="4410075"/>
          </a:xfrm>
          <a:custGeom>
            <a:avLst/>
            <a:gdLst/>
            <a:ahLst/>
            <a:cxnLst/>
            <a:rect l="l" t="t" r="r" b="b"/>
            <a:pathLst>
              <a:path w="15125700" h="4410075">
                <a:moveTo>
                  <a:pt x="14808588" y="4410074"/>
                </a:moveTo>
                <a:lnTo>
                  <a:pt x="316870" y="4410074"/>
                </a:lnTo>
                <a:lnTo>
                  <a:pt x="269911" y="4406654"/>
                </a:lnTo>
                <a:lnTo>
                  <a:pt x="225136" y="4396715"/>
                </a:lnTo>
                <a:lnTo>
                  <a:pt x="183028" y="4380737"/>
                </a:lnTo>
                <a:lnTo>
                  <a:pt x="144067" y="4359205"/>
                </a:lnTo>
                <a:lnTo>
                  <a:pt x="108738" y="4332598"/>
                </a:lnTo>
                <a:lnTo>
                  <a:pt x="77521" y="4301399"/>
                </a:lnTo>
                <a:lnTo>
                  <a:pt x="50899" y="4266090"/>
                </a:lnTo>
                <a:lnTo>
                  <a:pt x="29354" y="4227153"/>
                </a:lnTo>
                <a:lnTo>
                  <a:pt x="13367" y="4185069"/>
                </a:lnTo>
                <a:lnTo>
                  <a:pt x="3422" y="4140320"/>
                </a:lnTo>
                <a:lnTo>
                  <a:pt x="0" y="4093388"/>
                </a:lnTo>
                <a:lnTo>
                  <a:pt x="0" y="316686"/>
                </a:lnTo>
                <a:lnTo>
                  <a:pt x="3422" y="269754"/>
                </a:lnTo>
                <a:lnTo>
                  <a:pt x="13367" y="225005"/>
                </a:lnTo>
                <a:lnTo>
                  <a:pt x="29354" y="182921"/>
                </a:lnTo>
                <a:lnTo>
                  <a:pt x="50899" y="143984"/>
                </a:lnTo>
                <a:lnTo>
                  <a:pt x="77521" y="108675"/>
                </a:lnTo>
                <a:lnTo>
                  <a:pt x="108738" y="77476"/>
                </a:lnTo>
                <a:lnTo>
                  <a:pt x="144067" y="50869"/>
                </a:lnTo>
                <a:lnTo>
                  <a:pt x="183028" y="29336"/>
                </a:lnTo>
                <a:lnTo>
                  <a:pt x="225136" y="13359"/>
                </a:lnTo>
                <a:lnTo>
                  <a:pt x="269911" y="3420"/>
                </a:lnTo>
                <a:lnTo>
                  <a:pt x="316870" y="0"/>
                </a:lnTo>
                <a:lnTo>
                  <a:pt x="14808588" y="0"/>
                </a:lnTo>
                <a:lnTo>
                  <a:pt x="14855548" y="3420"/>
                </a:lnTo>
                <a:lnTo>
                  <a:pt x="14900323" y="13359"/>
                </a:lnTo>
                <a:lnTo>
                  <a:pt x="14942432" y="29336"/>
                </a:lnTo>
                <a:lnTo>
                  <a:pt x="14981392" y="50869"/>
                </a:lnTo>
                <a:lnTo>
                  <a:pt x="15016721" y="77476"/>
                </a:lnTo>
                <a:lnTo>
                  <a:pt x="15047938" y="108675"/>
                </a:lnTo>
                <a:lnTo>
                  <a:pt x="15074560" y="143984"/>
                </a:lnTo>
                <a:lnTo>
                  <a:pt x="15096105" y="182921"/>
                </a:lnTo>
                <a:lnTo>
                  <a:pt x="15112092" y="225005"/>
                </a:lnTo>
                <a:lnTo>
                  <a:pt x="15122037" y="269754"/>
                </a:lnTo>
                <a:lnTo>
                  <a:pt x="15125459" y="316686"/>
                </a:lnTo>
                <a:lnTo>
                  <a:pt x="15125459" y="4093388"/>
                </a:lnTo>
                <a:lnTo>
                  <a:pt x="15122037" y="4140320"/>
                </a:lnTo>
                <a:lnTo>
                  <a:pt x="15112092" y="4185069"/>
                </a:lnTo>
                <a:lnTo>
                  <a:pt x="15096105" y="4227153"/>
                </a:lnTo>
                <a:lnTo>
                  <a:pt x="15074560" y="4266090"/>
                </a:lnTo>
                <a:lnTo>
                  <a:pt x="15047938" y="4301399"/>
                </a:lnTo>
                <a:lnTo>
                  <a:pt x="15016721" y="4332598"/>
                </a:lnTo>
                <a:lnTo>
                  <a:pt x="14981392" y="4359205"/>
                </a:lnTo>
                <a:lnTo>
                  <a:pt x="14942432" y="4380737"/>
                </a:lnTo>
                <a:lnTo>
                  <a:pt x="14900323" y="4396715"/>
                </a:lnTo>
                <a:lnTo>
                  <a:pt x="14855548" y="4406654"/>
                </a:lnTo>
                <a:lnTo>
                  <a:pt x="14808588" y="4410074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26633" y="1055453"/>
            <a:ext cx="436245" cy="104775"/>
          </a:xfrm>
          <a:custGeom>
            <a:avLst/>
            <a:gdLst/>
            <a:ahLst/>
            <a:cxnLst/>
            <a:rect l="l" t="t" r="r" b="b"/>
            <a:pathLst>
              <a:path w="436244" h="104775">
                <a:moveTo>
                  <a:pt x="54524" y="104775"/>
                </a:moveTo>
                <a:lnTo>
                  <a:pt x="33296" y="100659"/>
                </a:lnTo>
                <a:lnTo>
                  <a:pt x="15965" y="89435"/>
                </a:lnTo>
                <a:lnTo>
                  <a:pt x="4283" y="72783"/>
                </a:lnTo>
                <a:lnTo>
                  <a:pt x="0" y="52387"/>
                </a:lnTo>
                <a:lnTo>
                  <a:pt x="4283" y="31991"/>
                </a:lnTo>
                <a:lnTo>
                  <a:pt x="15965" y="15339"/>
                </a:lnTo>
                <a:lnTo>
                  <a:pt x="33296" y="4115"/>
                </a:lnTo>
                <a:lnTo>
                  <a:pt x="54524" y="0"/>
                </a:lnTo>
                <a:lnTo>
                  <a:pt x="75752" y="4115"/>
                </a:lnTo>
                <a:lnTo>
                  <a:pt x="93083" y="15339"/>
                </a:lnTo>
                <a:lnTo>
                  <a:pt x="104765" y="31991"/>
                </a:lnTo>
                <a:lnTo>
                  <a:pt x="109048" y="52387"/>
                </a:lnTo>
                <a:lnTo>
                  <a:pt x="104765" y="72783"/>
                </a:lnTo>
                <a:lnTo>
                  <a:pt x="93083" y="89435"/>
                </a:lnTo>
                <a:lnTo>
                  <a:pt x="75752" y="100659"/>
                </a:lnTo>
                <a:lnTo>
                  <a:pt x="54524" y="104775"/>
                </a:lnTo>
                <a:close/>
              </a:path>
              <a:path w="436244" h="104775">
                <a:moveTo>
                  <a:pt x="381670" y="104775"/>
                </a:moveTo>
                <a:lnTo>
                  <a:pt x="360442" y="100659"/>
                </a:lnTo>
                <a:lnTo>
                  <a:pt x="343111" y="89435"/>
                </a:lnTo>
                <a:lnTo>
                  <a:pt x="331429" y="72783"/>
                </a:lnTo>
                <a:lnTo>
                  <a:pt x="327145" y="52387"/>
                </a:lnTo>
                <a:lnTo>
                  <a:pt x="331429" y="31991"/>
                </a:lnTo>
                <a:lnTo>
                  <a:pt x="343111" y="15339"/>
                </a:lnTo>
                <a:lnTo>
                  <a:pt x="360442" y="4115"/>
                </a:lnTo>
                <a:lnTo>
                  <a:pt x="381670" y="0"/>
                </a:lnTo>
                <a:lnTo>
                  <a:pt x="402898" y="4115"/>
                </a:lnTo>
                <a:lnTo>
                  <a:pt x="420229" y="15339"/>
                </a:lnTo>
                <a:lnTo>
                  <a:pt x="431911" y="31991"/>
                </a:lnTo>
                <a:lnTo>
                  <a:pt x="436194" y="52387"/>
                </a:lnTo>
                <a:lnTo>
                  <a:pt x="431911" y="72783"/>
                </a:lnTo>
                <a:lnTo>
                  <a:pt x="420229" y="89435"/>
                </a:lnTo>
                <a:lnTo>
                  <a:pt x="402898" y="100659"/>
                </a:lnTo>
                <a:lnTo>
                  <a:pt x="381670" y="104775"/>
                </a:lnTo>
                <a:close/>
              </a:path>
              <a:path w="436244" h="104775">
                <a:moveTo>
                  <a:pt x="218097" y="104775"/>
                </a:moveTo>
                <a:lnTo>
                  <a:pt x="196869" y="100659"/>
                </a:lnTo>
                <a:lnTo>
                  <a:pt x="179538" y="89435"/>
                </a:lnTo>
                <a:lnTo>
                  <a:pt x="167856" y="72783"/>
                </a:lnTo>
                <a:lnTo>
                  <a:pt x="163572" y="52387"/>
                </a:lnTo>
                <a:lnTo>
                  <a:pt x="167856" y="31991"/>
                </a:lnTo>
                <a:lnTo>
                  <a:pt x="179538" y="15339"/>
                </a:lnTo>
                <a:lnTo>
                  <a:pt x="196869" y="4115"/>
                </a:lnTo>
                <a:lnTo>
                  <a:pt x="218097" y="0"/>
                </a:lnTo>
                <a:lnTo>
                  <a:pt x="239325" y="4115"/>
                </a:lnTo>
                <a:lnTo>
                  <a:pt x="256656" y="15339"/>
                </a:lnTo>
                <a:lnTo>
                  <a:pt x="268338" y="31991"/>
                </a:lnTo>
                <a:lnTo>
                  <a:pt x="272621" y="52387"/>
                </a:lnTo>
                <a:lnTo>
                  <a:pt x="268338" y="72783"/>
                </a:lnTo>
                <a:lnTo>
                  <a:pt x="256656" y="89435"/>
                </a:lnTo>
                <a:lnTo>
                  <a:pt x="239325" y="100659"/>
                </a:lnTo>
                <a:lnTo>
                  <a:pt x="218097" y="104775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1141" y="942736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8456" y="817632"/>
            <a:ext cx="285115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50" spc="5" dirty="0">
                <a:solidFill>
                  <a:srgbClr val="2E2E2E"/>
                </a:solidFill>
                <a:latin typeface="Lucida Sans Unicode"/>
                <a:cs typeface="Lucida Sans Unicode"/>
              </a:rPr>
              <a:t>d</a:t>
            </a:r>
            <a:endParaRPr sz="3650" dirty="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34659" y="6219563"/>
            <a:ext cx="13820775" cy="3362325"/>
          </a:xfrm>
          <a:custGeom>
            <a:avLst/>
            <a:gdLst/>
            <a:ahLst/>
            <a:cxnLst/>
            <a:rect l="l" t="t" r="r" b="b"/>
            <a:pathLst>
              <a:path w="13820775" h="3362325">
                <a:moveTo>
                  <a:pt x="13452553" y="3362324"/>
                </a:moveTo>
                <a:lnTo>
                  <a:pt x="367809" y="3362324"/>
                </a:lnTo>
                <a:lnTo>
                  <a:pt x="321764" y="3359450"/>
                </a:lnTo>
                <a:lnTo>
                  <a:pt x="277399" y="3351057"/>
                </a:lnTo>
                <a:lnTo>
                  <a:pt x="235063" y="3337497"/>
                </a:lnTo>
                <a:lnTo>
                  <a:pt x="195106" y="3319116"/>
                </a:lnTo>
                <a:lnTo>
                  <a:pt x="157875" y="3296264"/>
                </a:lnTo>
                <a:lnTo>
                  <a:pt x="123719" y="3269290"/>
                </a:lnTo>
                <a:lnTo>
                  <a:pt x="92986" y="3238542"/>
                </a:lnTo>
                <a:lnTo>
                  <a:pt x="66026" y="3204368"/>
                </a:lnTo>
                <a:lnTo>
                  <a:pt x="43186" y="3167118"/>
                </a:lnTo>
                <a:lnTo>
                  <a:pt x="24814" y="3127140"/>
                </a:lnTo>
                <a:lnTo>
                  <a:pt x="11261" y="3084783"/>
                </a:lnTo>
                <a:lnTo>
                  <a:pt x="2873" y="3040396"/>
                </a:lnTo>
                <a:lnTo>
                  <a:pt x="0" y="2994326"/>
                </a:lnTo>
                <a:lnTo>
                  <a:pt x="0" y="367998"/>
                </a:lnTo>
                <a:lnTo>
                  <a:pt x="2873" y="321928"/>
                </a:lnTo>
                <a:lnTo>
                  <a:pt x="11261" y="277541"/>
                </a:lnTo>
                <a:lnTo>
                  <a:pt x="24814" y="235184"/>
                </a:lnTo>
                <a:lnTo>
                  <a:pt x="43186" y="195206"/>
                </a:lnTo>
                <a:lnTo>
                  <a:pt x="66026" y="157956"/>
                </a:lnTo>
                <a:lnTo>
                  <a:pt x="92986" y="123782"/>
                </a:lnTo>
                <a:lnTo>
                  <a:pt x="123719" y="93034"/>
                </a:lnTo>
                <a:lnTo>
                  <a:pt x="157875" y="66060"/>
                </a:lnTo>
                <a:lnTo>
                  <a:pt x="195106" y="43208"/>
                </a:lnTo>
                <a:lnTo>
                  <a:pt x="235063" y="24827"/>
                </a:lnTo>
                <a:lnTo>
                  <a:pt x="277399" y="11266"/>
                </a:lnTo>
                <a:lnTo>
                  <a:pt x="321764" y="2874"/>
                </a:lnTo>
                <a:lnTo>
                  <a:pt x="367809" y="0"/>
                </a:lnTo>
                <a:lnTo>
                  <a:pt x="13452553" y="0"/>
                </a:lnTo>
                <a:lnTo>
                  <a:pt x="13498599" y="2874"/>
                </a:lnTo>
                <a:lnTo>
                  <a:pt x="13542964" y="11266"/>
                </a:lnTo>
                <a:lnTo>
                  <a:pt x="13585299" y="24827"/>
                </a:lnTo>
                <a:lnTo>
                  <a:pt x="13625257" y="43208"/>
                </a:lnTo>
                <a:lnTo>
                  <a:pt x="13662488" y="66060"/>
                </a:lnTo>
                <a:lnTo>
                  <a:pt x="13696644" y="93034"/>
                </a:lnTo>
                <a:lnTo>
                  <a:pt x="13727376" y="123782"/>
                </a:lnTo>
                <a:lnTo>
                  <a:pt x="13754337" y="157956"/>
                </a:lnTo>
                <a:lnTo>
                  <a:pt x="13765700" y="176488"/>
                </a:lnTo>
                <a:lnTo>
                  <a:pt x="367809" y="176488"/>
                </a:lnTo>
                <a:lnTo>
                  <a:pt x="324117" y="181579"/>
                </a:lnTo>
                <a:lnTo>
                  <a:pt x="283905" y="196063"/>
                </a:lnTo>
                <a:lnTo>
                  <a:pt x="248354" y="218758"/>
                </a:lnTo>
                <a:lnTo>
                  <a:pt x="218646" y="248481"/>
                </a:lnTo>
                <a:lnTo>
                  <a:pt x="195963" y="284050"/>
                </a:lnTo>
                <a:lnTo>
                  <a:pt x="181486" y="324283"/>
                </a:lnTo>
                <a:lnTo>
                  <a:pt x="176398" y="367998"/>
                </a:lnTo>
                <a:lnTo>
                  <a:pt x="176398" y="2994326"/>
                </a:lnTo>
                <a:lnTo>
                  <a:pt x="181486" y="3038041"/>
                </a:lnTo>
                <a:lnTo>
                  <a:pt x="195963" y="3078274"/>
                </a:lnTo>
                <a:lnTo>
                  <a:pt x="218646" y="3113843"/>
                </a:lnTo>
                <a:lnTo>
                  <a:pt x="248354" y="3143566"/>
                </a:lnTo>
                <a:lnTo>
                  <a:pt x="283905" y="3166261"/>
                </a:lnTo>
                <a:lnTo>
                  <a:pt x="324117" y="3180745"/>
                </a:lnTo>
                <a:lnTo>
                  <a:pt x="367809" y="3185836"/>
                </a:lnTo>
                <a:lnTo>
                  <a:pt x="13765700" y="3185836"/>
                </a:lnTo>
                <a:lnTo>
                  <a:pt x="13754337" y="3204368"/>
                </a:lnTo>
                <a:lnTo>
                  <a:pt x="13727376" y="3238542"/>
                </a:lnTo>
                <a:lnTo>
                  <a:pt x="13696644" y="3269290"/>
                </a:lnTo>
                <a:lnTo>
                  <a:pt x="13662488" y="3296264"/>
                </a:lnTo>
                <a:lnTo>
                  <a:pt x="13625257" y="3319116"/>
                </a:lnTo>
                <a:lnTo>
                  <a:pt x="13585299" y="3337497"/>
                </a:lnTo>
                <a:lnTo>
                  <a:pt x="13542964" y="3351057"/>
                </a:lnTo>
                <a:lnTo>
                  <a:pt x="13498599" y="3359450"/>
                </a:lnTo>
                <a:lnTo>
                  <a:pt x="13452553" y="3362324"/>
                </a:lnTo>
                <a:close/>
              </a:path>
              <a:path w="13820775" h="3362325">
                <a:moveTo>
                  <a:pt x="13765700" y="3185836"/>
                </a:moveTo>
                <a:lnTo>
                  <a:pt x="13452553" y="3185836"/>
                </a:lnTo>
                <a:lnTo>
                  <a:pt x="13496245" y="3180745"/>
                </a:lnTo>
                <a:lnTo>
                  <a:pt x="13536457" y="3166261"/>
                </a:lnTo>
                <a:lnTo>
                  <a:pt x="13572008" y="3143566"/>
                </a:lnTo>
                <a:lnTo>
                  <a:pt x="13601716" y="3113843"/>
                </a:lnTo>
                <a:lnTo>
                  <a:pt x="13624399" y="3078274"/>
                </a:lnTo>
                <a:lnTo>
                  <a:pt x="13638876" y="3038041"/>
                </a:lnTo>
                <a:lnTo>
                  <a:pt x="13643964" y="2994326"/>
                </a:lnTo>
                <a:lnTo>
                  <a:pt x="13643964" y="367998"/>
                </a:lnTo>
                <a:lnTo>
                  <a:pt x="13638876" y="324283"/>
                </a:lnTo>
                <a:lnTo>
                  <a:pt x="13624399" y="284050"/>
                </a:lnTo>
                <a:lnTo>
                  <a:pt x="13601716" y="248481"/>
                </a:lnTo>
                <a:lnTo>
                  <a:pt x="13572008" y="218758"/>
                </a:lnTo>
                <a:lnTo>
                  <a:pt x="13536457" y="196063"/>
                </a:lnTo>
                <a:lnTo>
                  <a:pt x="13496245" y="181579"/>
                </a:lnTo>
                <a:lnTo>
                  <a:pt x="13452553" y="176488"/>
                </a:lnTo>
                <a:lnTo>
                  <a:pt x="13765700" y="176488"/>
                </a:lnTo>
                <a:lnTo>
                  <a:pt x="13795548" y="235184"/>
                </a:lnTo>
                <a:lnTo>
                  <a:pt x="13809102" y="277541"/>
                </a:lnTo>
                <a:lnTo>
                  <a:pt x="13817490" y="321928"/>
                </a:lnTo>
                <a:lnTo>
                  <a:pt x="13820363" y="367998"/>
                </a:lnTo>
                <a:lnTo>
                  <a:pt x="13820363" y="2994326"/>
                </a:lnTo>
                <a:lnTo>
                  <a:pt x="13817490" y="3040396"/>
                </a:lnTo>
                <a:lnTo>
                  <a:pt x="13809102" y="3084783"/>
                </a:lnTo>
                <a:lnTo>
                  <a:pt x="13795548" y="3127140"/>
                </a:lnTo>
                <a:lnTo>
                  <a:pt x="13777177" y="3167118"/>
                </a:lnTo>
                <a:lnTo>
                  <a:pt x="13765700" y="3185836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92452" y="3959593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928524" y="979758"/>
            <a:ext cx="6943725" cy="93471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950" spc="70" dirty="0">
                <a:solidFill>
                  <a:srgbClr val="FFFFFF"/>
                </a:solidFill>
              </a:rPr>
              <a:t>Impo</a:t>
            </a:r>
            <a:r>
              <a:rPr sz="58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rt</a:t>
            </a:r>
            <a:r>
              <a:rPr sz="5950" spc="70" dirty="0">
                <a:solidFill>
                  <a:srgbClr val="FFFFFF"/>
                </a:solidFill>
              </a:rPr>
              <a:t>ing</a:t>
            </a:r>
            <a:r>
              <a:rPr sz="5950" spc="-380" dirty="0">
                <a:solidFill>
                  <a:srgbClr val="FFFFFF"/>
                </a:solidFill>
              </a:rPr>
              <a:t> </a:t>
            </a:r>
            <a:r>
              <a:rPr sz="5950" spc="125" dirty="0"/>
              <a:t>Lib</a:t>
            </a:r>
            <a:r>
              <a:rPr sz="5800" spc="125" dirty="0">
                <a:latin typeface="Microsoft Sans Serif"/>
                <a:cs typeface="Microsoft Sans Serif"/>
              </a:rPr>
              <a:t>r</a:t>
            </a:r>
            <a:r>
              <a:rPr sz="5950" spc="125" dirty="0"/>
              <a:t>a</a:t>
            </a:r>
            <a:r>
              <a:rPr sz="5800" spc="125" dirty="0">
                <a:latin typeface="Microsoft Sans Serif"/>
                <a:cs typeface="Microsoft Sans Serif"/>
              </a:rPr>
              <a:t>r</a:t>
            </a:r>
            <a:r>
              <a:rPr sz="5950" spc="125" dirty="0"/>
              <a:t>ie</a:t>
            </a:r>
            <a:r>
              <a:rPr sz="5800" spc="125" dirty="0">
                <a:latin typeface="Microsoft Sans Serif"/>
                <a:cs typeface="Microsoft Sans Serif"/>
              </a:rPr>
              <a:t>s</a:t>
            </a:r>
            <a:endParaRPr sz="5800">
              <a:latin typeface="Microsoft Sans Serif"/>
              <a:cs typeface="Microsoft Sans Serif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3417" y="3114770"/>
            <a:ext cx="85725" cy="857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3417" y="3543394"/>
            <a:ext cx="85725" cy="8572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334083" y="2861790"/>
            <a:ext cx="2221230" cy="87376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60"/>
              </a:spcBef>
            </a:pPr>
            <a:r>
              <a:rPr sz="21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Openc</a:t>
            </a:r>
            <a:r>
              <a:rPr sz="2100" spc="80" dirty="0">
                <a:solidFill>
                  <a:srgbClr val="FFFFFF"/>
                </a:solidFill>
                <a:latin typeface="Tahoma"/>
                <a:cs typeface="Tahoma"/>
              </a:rPr>
              <a:t>v </a:t>
            </a:r>
            <a:r>
              <a:rPr sz="21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2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1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2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15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_</a:t>
            </a:r>
            <a:r>
              <a:rPr sz="2100" spc="1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1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21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1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21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100" spc="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1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1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2100">
              <a:latin typeface="Microsoft Sans Serif"/>
              <a:cs typeface="Microsoft Sans Serif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3417" y="3972019"/>
            <a:ext cx="85725" cy="857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3417" y="4400644"/>
            <a:ext cx="85725" cy="8572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334083" y="3708449"/>
            <a:ext cx="901700" cy="882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3900"/>
              </a:lnSpc>
              <a:spcBef>
                <a:spcPts val="95"/>
              </a:spcBef>
            </a:pPr>
            <a:r>
              <a:rPr sz="21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100" spc="75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21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100" spc="1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1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21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2100" spc="3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81263" y="6626450"/>
            <a:ext cx="6112510" cy="245745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750" spc="-5" dirty="0">
                <a:solidFill>
                  <a:srgbClr val="D99507"/>
                </a:solidFill>
                <a:latin typeface="Courier New"/>
                <a:cs typeface="Courier New"/>
              </a:rPr>
              <a:t>import</a:t>
            </a:r>
            <a:r>
              <a:rPr sz="2750" spc="-4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750" spc="-5" dirty="0">
                <a:solidFill>
                  <a:srgbClr val="FFFFFF"/>
                </a:solidFill>
                <a:latin typeface="Courier New"/>
                <a:cs typeface="Courier New"/>
              </a:rPr>
              <a:t>cv2</a:t>
            </a:r>
            <a:endParaRPr sz="2750">
              <a:latin typeface="Courier New"/>
              <a:cs typeface="Courier New"/>
            </a:endParaRPr>
          </a:p>
          <a:p>
            <a:pPr marL="12700" marR="1264285">
              <a:lnSpc>
                <a:spcPct val="115999"/>
              </a:lnSpc>
              <a:spcBef>
                <a:spcPts val="5"/>
              </a:spcBef>
            </a:pPr>
            <a:r>
              <a:rPr sz="2750" spc="-5" dirty="0">
                <a:solidFill>
                  <a:srgbClr val="D99507"/>
                </a:solidFill>
                <a:latin typeface="Courier New"/>
                <a:cs typeface="Courier New"/>
              </a:rPr>
              <a:t>import </a:t>
            </a:r>
            <a:r>
              <a:rPr sz="2750" spc="-5" dirty="0">
                <a:solidFill>
                  <a:srgbClr val="FFFFFF"/>
                </a:solidFill>
                <a:latin typeface="Courier New"/>
                <a:cs typeface="Courier New"/>
              </a:rPr>
              <a:t>face_recognition </a:t>
            </a:r>
            <a:r>
              <a:rPr sz="2750" spc="-163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750" spc="-5" dirty="0">
                <a:solidFill>
                  <a:srgbClr val="D99507"/>
                </a:solidFill>
                <a:latin typeface="Courier New"/>
                <a:cs typeface="Courier New"/>
              </a:rPr>
              <a:t>import</a:t>
            </a:r>
            <a:r>
              <a:rPr sz="2750" spc="-10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750" dirty="0">
                <a:solidFill>
                  <a:srgbClr val="FFFFFF"/>
                </a:solidFill>
                <a:latin typeface="Courier New"/>
                <a:cs typeface="Courier New"/>
              </a:rPr>
              <a:t>os</a:t>
            </a:r>
            <a:endParaRPr sz="2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750" spc="-5" dirty="0">
                <a:solidFill>
                  <a:srgbClr val="D99507"/>
                </a:solidFill>
                <a:latin typeface="Courier New"/>
                <a:cs typeface="Courier New"/>
              </a:rPr>
              <a:t>import</a:t>
            </a:r>
            <a:r>
              <a:rPr sz="2750" spc="-20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750" spc="-5" dirty="0">
                <a:solidFill>
                  <a:srgbClr val="FFFFFF"/>
                </a:solidFill>
                <a:latin typeface="Courier New"/>
                <a:cs typeface="Courier New"/>
              </a:rPr>
              <a:t>numpy</a:t>
            </a:r>
            <a:r>
              <a:rPr sz="275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750" dirty="0">
                <a:solidFill>
                  <a:srgbClr val="D99507"/>
                </a:solidFill>
                <a:latin typeface="Courier New"/>
                <a:cs typeface="Courier New"/>
              </a:rPr>
              <a:t>as</a:t>
            </a:r>
            <a:r>
              <a:rPr sz="2750" spc="-1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750" dirty="0">
                <a:solidFill>
                  <a:srgbClr val="FFFFFF"/>
                </a:solidFill>
                <a:latin typeface="Courier New"/>
                <a:cs typeface="Courier New"/>
              </a:rPr>
              <a:t>np</a:t>
            </a:r>
            <a:endParaRPr sz="2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750" spc="-5" dirty="0">
                <a:solidFill>
                  <a:srgbClr val="D99507"/>
                </a:solidFill>
                <a:latin typeface="Courier New"/>
                <a:cs typeface="Courier New"/>
              </a:rPr>
              <a:t>from</a:t>
            </a:r>
            <a:r>
              <a:rPr sz="2750" spc="-10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750" spc="-5" dirty="0">
                <a:solidFill>
                  <a:srgbClr val="FFFFFF"/>
                </a:solidFill>
                <a:latin typeface="Courier New"/>
                <a:cs typeface="Courier New"/>
              </a:rPr>
              <a:t>datetime </a:t>
            </a:r>
            <a:r>
              <a:rPr sz="2750" spc="-5" dirty="0">
                <a:solidFill>
                  <a:srgbClr val="D99507"/>
                </a:solidFill>
                <a:latin typeface="Courier New"/>
                <a:cs typeface="Courier New"/>
              </a:rPr>
              <a:t>import </a:t>
            </a:r>
            <a:r>
              <a:rPr sz="2750" spc="-5" dirty="0">
                <a:solidFill>
                  <a:srgbClr val="FFFFFF"/>
                </a:solidFill>
                <a:latin typeface="Courier New"/>
                <a:cs typeface="Courier New"/>
              </a:rPr>
              <a:t>datetime</a:t>
            </a:r>
            <a:endParaRPr sz="27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1141" y="942736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9124" y="828074"/>
            <a:ext cx="223520" cy="569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50" spc="375" dirty="0">
                <a:solidFill>
                  <a:srgbClr val="2E2E2E"/>
                </a:solidFill>
                <a:latin typeface="Microsoft Sans Serif"/>
                <a:cs typeface="Microsoft Sans Serif"/>
              </a:rPr>
              <a:t>r</a:t>
            </a:r>
            <a:endParaRPr sz="355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78462" y="3136703"/>
            <a:ext cx="5615940" cy="20828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570355">
              <a:lnSpc>
                <a:spcPct val="116399"/>
              </a:lnSpc>
              <a:spcBef>
                <a:spcPts val="90"/>
              </a:spcBef>
            </a:pP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path</a:t>
            </a:r>
            <a:r>
              <a:rPr sz="29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900" spc="2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9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900" spc="15" dirty="0">
                <a:solidFill>
                  <a:srgbClr val="008037"/>
                </a:solidFill>
                <a:latin typeface="Courier New"/>
                <a:cs typeface="Courier New"/>
              </a:rPr>
              <a:t>'ImageData' </a:t>
            </a:r>
            <a:r>
              <a:rPr sz="2900" spc="-1725" dirty="0">
                <a:solidFill>
                  <a:srgbClr val="008037"/>
                </a:solidFill>
                <a:latin typeface="Courier New"/>
                <a:cs typeface="Courier New"/>
              </a:rPr>
              <a:t> </a:t>
            </a: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images </a:t>
            </a:r>
            <a:r>
              <a:rPr sz="2900" spc="20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[] </a:t>
            </a:r>
            <a:r>
              <a:rPr sz="29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classnames</a:t>
            </a:r>
            <a:r>
              <a:rPr sz="29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900" spc="2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9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[]</a:t>
            </a:r>
            <a:endParaRPr sz="2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mylist</a:t>
            </a:r>
            <a:r>
              <a:rPr sz="29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900" spc="2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9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os.listdir(path)</a:t>
            </a:r>
            <a:endParaRPr sz="29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8462" y="5584628"/>
            <a:ext cx="10087610" cy="20828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900" spc="15" dirty="0">
                <a:solidFill>
                  <a:srgbClr val="F4BC33"/>
                </a:solidFill>
                <a:latin typeface="Courier New"/>
                <a:cs typeface="Courier New"/>
              </a:rPr>
              <a:t>for</a:t>
            </a:r>
            <a:r>
              <a:rPr sz="2900" spc="-10" dirty="0">
                <a:solidFill>
                  <a:srgbClr val="F4BC33"/>
                </a:solidFill>
                <a:latin typeface="Courier New"/>
                <a:cs typeface="Courier New"/>
              </a:rPr>
              <a:t> </a:t>
            </a:r>
            <a:r>
              <a:rPr sz="2900" spc="20" dirty="0">
                <a:solidFill>
                  <a:srgbClr val="FFFFFF"/>
                </a:solidFill>
                <a:latin typeface="Courier New"/>
                <a:cs typeface="Courier New"/>
              </a:rPr>
              <a:t>i</a:t>
            </a:r>
            <a:r>
              <a:rPr sz="29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900" spc="15" dirty="0">
                <a:solidFill>
                  <a:srgbClr val="FFBF33"/>
                </a:solidFill>
                <a:latin typeface="Courier New"/>
                <a:cs typeface="Courier New"/>
              </a:rPr>
              <a:t>in</a:t>
            </a:r>
            <a:r>
              <a:rPr sz="2900" spc="-10" dirty="0">
                <a:solidFill>
                  <a:srgbClr val="FFBF33"/>
                </a:solidFill>
                <a:latin typeface="Courier New"/>
                <a:cs typeface="Courier New"/>
              </a:rPr>
              <a:t> </a:t>
            </a: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mylist:</a:t>
            </a:r>
            <a:endParaRPr sz="2900">
              <a:latin typeface="Courier New"/>
              <a:cs typeface="Courier New"/>
            </a:endParaRPr>
          </a:p>
          <a:p>
            <a:pPr marL="906780" marR="5080">
              <a:lnSpc>
                <a:spcPct val="116399"/>
              </a:lnSpc>
            </a:pP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curimg </a:t>
            </a:r>
            <a:r>
              <a:rPr sz="2900" spc="20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cv2.imread(</a:t>
            </a:r>
            <a:r>
              <a:rPr sz="2900" spc="15" dirty="0">
                <a:solidFill>
                  <a:srgbClr val="008037"/>
                </a:solidFill>
                <a:latin typeface="Courier New"/>
                <a:cs typeface="Courier New"/>
              </a:rPr>
              <a:t>f'</a:t>
            </a:r>
            <a:r>
              <a:rPr sz="2900" spc="15" dirty="0">
                <a:solidFill>
                  <a:srgbClr val="F4BC33"/>
                </a:solidFill>
                <a:latin typeface="Courier New"/>
                <a:cs typeface="Courier New"/>
              </a:rPr>
              <a:t>{</a:t>
            </a: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path</a:t>
            </a:r>
            <a:r>
              <a:rPr sz="2900" spc="15" dirty="0">
                <a:solidFill>
                  <a:srgbClr val="F4BC33"/>
                </a:solidFill>
                <a:latin typeface="Courier New"/>
                <a:cs typeface="Courier New"/>
              </a:rPr>
              <a:t>}</a:t>
            </a: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sz="2900" spc="15" dirty="0">
                <a:solidFill>
                  <a:srgbClr val="F4BC33"/>
                </a:solidFill>
                <a:latin typeface="Courier New"/>
                <a:cs typeface="Courier New"/>
              </a:rPr>
              <a:t>{</a:t>
            </a: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i</a:t>
            </a:r>
            <a:r>
              <a:rPr sz="2900" spc="15" dirty="0">
                <a:solidFill>
                  <a:srgbClr val="F4BC33"/>
                </a:solidFill>
                <a:latin typeface="Courier New"/>
                <a:cs typeface="Courier New"/>
              </a:rPr>
              <a:t>}</a:t>
            </a:r>
            <a:r>
              <a:rPr sz="2900" spc="15" dirty="0">
                <a:solidFill>
                  <a:srgbClr val="008037"/>
                </a:solidFill>
                <a:latin typeface="Courier New"/>
                <a:cs typeface="Courier New"/>
              </a:rPr>
              <a:t>'</a:t>
            </a: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) </a:t>
            </a:r>
            <a:r>
              <a:rPr sz="29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images.append(curimg) </a:t>
            </a:r>
            <a:r>
              <a:rPr sz="29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classnames.append(os.path.splitext(i)[0])</a:t>
            </a:r>
            <a:endParaRPr sz="2900">
              <a:latin typeface="Courier New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8700" y="5460872"/>
            <a:ext cx="114300" cy="4826635"/>
            <a:chOff x="1028700" y="5460872"/>
            <a:chExt cx="114300" cy="4826635"/>
          </a:xfrm>
        </p:grpSpPr>
        <p:sp>
          <p:nvSpPr>
            <p:cNvPr id="7" name="object 7"/>
            <p:cNvSpPr/>
            <p:nvPr/>
          </p:nvSpPr>
          <p:spPr>
            <a:xfrm>
              <a:off x="1028700" y="5460872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73886" y="5460873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26"/>
                  </a:lnTo>
                  <a:lnTo>
                    <a:pt x="0" y="4826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6891046" y="9166359"/>
            <a:ext cx="370205" cy="95250"/>
          </a:xfrm>
          <a:custGeom>
            <a:avLst/>
            <a:gdLst/>
            <a:ahLst/>
            <a:cxnLst/>
            <a:rect l="l" t="t" r="r" b="b"/>
            <a:pathLst>
              <a:path w="370205" h="95250">
                <a:moveTo>
                  <a:pt x="46228" y="95249"/>
                </a:moveTo>
                <a:lnTo>
                  <a:pt x="28229" y="91508"/>
                </a:lnTo>
                <a:lnTo>
                  <a:pt x="13536" y="81304"/>
                </a:lnTo>
                <a:lnTo>
                  <a:pt x="3631" y="66167"/>
                </a:lnTo>
                <a:lnTo>
                  <a:pt x="0" y="47624"/>
                </a:lnTo>
                <a:lnTo>
                  <a:pt x="3631" y="29082"/>
                </a:lnTo>
                <a:lnTo>
                  <a:pt x="13536" y="13945"/>
                </a:lnTo>
                <a:lnTo>
                  <a:pt x="28229" y="3741"/>
                </a:lnTo>
                <a:lnTo>
                  <a:pt x="46228" y="0"/>
                </a:lnTo>
                <a:lnTo>
                  <a:pt x="64226" y="3741"/>
                </a:lnTo>
                <a:lnTo>
                  <a:pt x="78920" y="13945"/>
                </a:lnTo>
                <a:lnTo>
                  <a:pt x="88825" y="29082"/>
                </a:lnTo>
                <a:lnTo>
                  <a:pt x="92456" y="47624"/>
                </a:lnTo>
                <a:lnTo>
                  <a:pt x="88825" y="66167"/>
                </a:lnTo>
                <a:lnTo>
                  <a:pt x="78920" y="81304"/>
                </a:lnTo>
                <a:lnTo>
                  <a:pt x="64226" y="91508"/>
                </a:lnTo>
                <a:lnTo>
                  <a:pt x="46228" y="95249"/>
                </a:lnTo>
                <a:close/>
              </a:path>
              <a:path w="370205" h="95250">
                <a:moveTo>
                  <a:pt x="323598" y="95249"/>
                </a:moveTo>
                <a:lnTo>
                  <a:pt x="305599" y="91508"/>
                </a:lnTo>
                <a:lnTo>
                  <a:pt x="290906" y="81304"/>
                </a:lnTo>
                <a:lnTo>
                  <a:pt x="281001" y="66167"/>
                </a:lnTo>
                <a:lnTo>
                  <a:pt x="277369" y="47624"/>
                </a:lnTo>
                <a:lnTo>
                  <a:pt x="281001" y="29082"/>
                </a:lnTo>
                <a:lnTo>
                  <a:pt x="290906" y="13945"/>
                </a:lnTo>
                <a:lnTo>
                  <a:pt x="305599" y="3741"/>
                </a:lnTo>
                <a:lnTo>
                  <a:pt x="323598" y="0"/>
                </a:lnTo>
                <a:lnTo>
                  <a:pt x="341596" y="3741"/>
                </a:lnTo>
                <a:lnTo>
                  <a:pt x="356290" y="13945"/>
                </a:lnTo>
                <a:lnTo>
                  <a:pt x="366195" y="29082"/>
                </a:lnTo>
                <a:lnTo>
                  <a:pt x="369826" y="47624"/>
                </a:lnTo>
                <a:lnTo>
                  <a:pt x="366195" y="66167"/>
                </a:lnTo>
                <a:lnTo>
                  <a:pt x="356290" y="81304"/>
                </a:lnTo>
                <a:lnTo>
                  <a:pt x="341596" y="91508"/>
                </a:lnTo>
                <a:lnTo>
                  <a:pt x="323598" y="95249"/>
                </a:lnTo>
                <a:close/>
              </a:path>
              <a:path w="370205" h="95250">
                <a:moveTo>
                  <a:pt x="184913" y="95249"/>
                </a:moveTo>
                <a:lnTo>
                  <a:pt x="166914" y="91508"/>
                </a:lnTo>
                <a:lnTo>
                  <a:pt x="152221" y="81304"/>
                </a:lnTo>
                <a:lnTo>
                  <a:pt x="142316" y="66167"/>
                </a:lnTo>
                <a:lnTo>
                  <a:pt x="138684" y="47624"/>
                </a:lnTo>
                <a:lnTo>
                  <a:pt x="142316" y="29082"/>
                </a:lnTo>
                <a:lnTo>
                  <a:pt x="152221" y="13945"/>
                </a:lnTo>
                <a:lnTo>
                  <a:pt x="166914" y="3741"/>
                </a:lnTo>
                <a:lnTo>
                  <a:pt x="184913" y="0"/>
                </a:lnTo>
                <a:lnTo>
                  <a:pt x="202911" y="3741"/>
                </a:lnTo>
                <a:lnTo>
                  <a:pt x="217605" y="13945"/>
                </a:lnTo>
                <a:lnTo>
                  <a:pt x="227510" y="29082"/>
                </a:lnTo>
                <a:lnTo>
                  <a:pt x="231141" y="47624"/>
                </a:lnTo>
                <a:lnTo>
                  <a:pt x="227510" y="66167"/>
                </a:lnTo>
                <a:lnTo>
                  <a:pt x="217605" y="81304"/>
                </a:lnTo>
                <a:lnTo>
                  <a:pt x="202911" y="91508"/>
                </a:lnTo>
                <a:lnTo>
                  <a:pt x="184913" y="95249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1620" y="2735103"/>
            <a:ext cx="13230225" cy="5629275"/>
          </a:xfrm>
          <a:custGeom>
            <a:avLst/>
            <a:gdLst/>
            <a:ahLst/>
            <a:cxnLst/>
            <a:rect l="l" t="t" r="r" b="b"/>
            <a:pathLst>
              <a:path w="13230225" h="5629275">
                <a:moveTo>
                  <a:pt x="12862214" y="5629274"/>
                </a:moveTo>
                <a:lnTo>
                  <a:pt x="368001" y="5629274"/>
                </a:lnTo>
                <a:lnTo>
                  <a:pt x="321932" y="5626401"/>
                </a:lnTo>
                <a:lnTo>
                  <a:pt x="277544" y="5618013"/>
                </a:lnTo>
                <a:lnTo>
                  <a:pt x="235186" y="5604459"/>
                </a:lnTo>
                <a:lnTo>
                  <a:pt x="195208" y="5586087"/>
                </a:lnTo>
                <a:lnTo>
                  <a:pt x="157957" y="5563246"/>
                </a:lnTo>
                <a:lnTo>
                  <a:pt x="123784" y="5536285"/>
                </a:lnTo>
                <a:lnTo>
                  <a:pt x="93035" y="5505551"/>
                </a:lnTo>
                <a:lnTo>
                  <a:pt x="66060" y="5471394"/>
                </a:lnTo>
                <a:lnTo>
                  <a:pt x="43208" y="5434162"/>
                </a:lnTo>
                <a:lnTo>
                  <a:pt x="24827" y="5394204"/>
                </a:lnTo>
                <a:lnTo>
                  <a:pt x="11267" y="5351867"/>
                </a:lnTo>
                <a:lnTo>
                  <a:pt x="2874" y="5307501"/>
                </a:lnTo>
                <a:lnTo>
                  <a:pt x="0" y="5261454"/>
                </a:lnTo>
                <a:lnTo>
                  <a:pt x="0" y="367820"/>
                </a:lnTo>
                <a:lnTo>
                  <a:pt x="2874" y="321773"/>
                </a:lnTo>
                <a:lnTo>
                  <a:pt x="11267" y="277407"/>
                </a:lnTo>
                <a:lnTo>
                  <a:pt x="24827" y="235070"/>
                </a:lnTo>
                <a:lnTo>
                  <a:pt x="43208" y="195111"/>
                </a:lnTo>
                <a:lnTo>
                  <a:pt x="66060" y="157879"/>
                </a:lnTo>
                <a:lnTo>
                  <a:pt x="93035" y="123722"/>
                </a:lnTo>
                <a:lnTo>
                  <a:pt x="123784" y="92989"/>
                </a:lnTo>
                <a:lnTo>
                  <a:pt x="157957" y="66028"/>
                </a:lnTo>
                <a:lnTo>
                  <a:pt x="195208" y="43187"/>
                </a:lnTo>
                <a:lnTo>
                  <a:pt x="235186" y="24815"/>
                </a:lnTo>
                <a:lnTo>
                  <a:pt x="277544" y="11261"/>
                </a:lnTo>
                <a:lnTo>
                  <a:pt x="321932" y="2873"/>
                </a:lnTo>
                <a:lnTo>
                  <a:pt x="368001" y="0"/>
                </a:lnTo>
                <a:lnTo>
                  <a:pt x="12862214" y="0"/>
                </a:lnTo>
                <a:lnTo>
                  <a:pt x="12908283" y="2873"/>
                </a:lnTo>
                <a:lnTo>
                  <a:pt x="12952671" y="11261"/>
                </a:lnTo>
                <a:lnTo>
                  <a:pt x="12995029" y="24815"/>
                </a:lnTo>
                <a:lnTo>
                  <a:pt x="13035007" y="43187"/>
                </a:lnTo>
                <a:lnTo>
                  <a:pt x="13072257" y="66028"/>
                </a:lnTo>
                <a:lnTo>
                  <a:pt x="13106431" y="92989"/>
                </a:lnTo>
                <a:lnTo>
                  <a:pt x="13137180" y="123722"/>
                </a:lnTo>
                <a:lnTo>
                  <a:pt x="13164154" y="157879"/>
                </a:lnTo>
                <a:lnTo>
                  <a:pt x="13175524" y="176403"/>
                </a:lnTo>
                <a:lnTo>
                  <a:pt x="368001" y="176403"/>
                </a:lnTo>
                <a:lnTo>
                  <a:pt x="324287" y="181491"/>
                </a:lnTo>
                <a:lnTo>
                  <a:pt x="284053" y="195968"/>
                </a:lnTo>
                <a:lnTo>
                  <a:pt x="248483" y="218652"/>
                </a:lnTo>
                <a:lnTo>
                  <a:pt x="218760" y="248361"/>
                </a:lnTo>
                <a:lnTo>
                  <a:pt x="196065" y="283913"/>
                </a:lnTo>
                <a:lnTo>
                  <a:pt x="181581" y="324127"/>
                </a:lnTo>
                <a:lnTo>
                  <a:pt x="176490" y="367820"/>
                </a:lnTo>
                <a:lnTo>
                  <a:pt x="176490" y="5261454"/>
                </a:lnTo>
                <a:lnTo>
                  <a:pt x="181581" y="5305147"/>
                </a:lnTo>
                <a:lnTo>
                  <a:pt x="196065" y="5345361"/>
                </a:lnTo>
                <a:lnTo>
                  <a:pt x="218760" y="5380913"/>
                </a:lnTo>
                <a:lnTo>
                  <a:pt x="248483" y="5410622"/>
                </a:lnTo>
                <a:lnTo>
                  <a:pt x="284053" y="5433306"/>
                </a:lnTo>
                <a:lnTo>
                  <a:pt x="324287" y="5447782"/>
                </a:lnTo>
                <a:lnTo>
                  <a:pt x="368001" y="5452871"/>
                </a:lnTo>
                <a:lnTo>
                  <a:pt x="13175524" y="5452871"/>
                </a:lnTo>
                <a:lnTo>
                  <a:pt x="13164154" y="5471394"/>
                </a:lnTo>
                <a:lnTo>
                  <a:pt x="13137180" y="5505551"/>
                </a:lnTo>
                <a:lnTo>
                  <a:pt x="13106431" y="5536285"/>
                </a:lnTo>
                <a:lnTo>
                  <a:pt x="13072257" y="5563246"/>
                </a:lnTo>
                <a:lnTo>
                  <a:pt x="13035007" y="5586087"/>
                </a:lnTo>
                <a:lnTo>
                  <a:pt x="12995029" y="5604459"/>
                </a:lnTo>
                <a:lnTo>
                  <a:pt x="12952671" y="5618013"/>
                </a:lnTo>
                <a:lnTo>
                  <a:pt x="12908283" y="5626401"/>
                </a:lnTo>
                <a:lnTo>
                  <a:pt x="12862214" y="5629274"/>
                </a:lnTo>
                <a:close/>
              </a:path>
              <a:path w="13230225" h="5629275">
                <a:moveTo>
                  <a:pt x="13175524" y="5452871"/>
                </a:moveTo>
                <a:lnTo>
                  <a:pt x="12862214" y="5452871"/>
                </a:lnTo>
                <a:lnTo>
                  <a:pt x="12905928" y="5447782"/>
                </a:lnTo>
                <a:lnTo>
                  <a:pt x="12946162" y="5433306"/>
                </a:lnTo>
                <a:lnTo>
                  <a:pt x="12981731" y="5410622"/>
                </a:lnTo>
                <a:lnTo>
                  <a:pt x="13011455" y="5380913"/>
                </a:lnTo>
                <a:lnTo>
                  <a:pt x="13034150" y="5345361"/>
                </a:lnTo>
                <a:lnTo>
                  <a:pt x="13048634" y="5305147"/>
                </a:lnTo>
                <a:lnTo>
                  <a:pt x="13053725" y="5261454"/>
                </a:lnTo>
                <a:lnTo>
                  <a:pt x="13053725" y="367820"/>
                </a:lnTo>
                <a:lnTo>
                  <a:pt x="13048634" y="324127"/>
                </a:lnTo>
                <a:lnTo>
                  <a:pt x="13034150" y="283913"/>
                </a:lnTo>
                <a:lnTo>
                  <a:pt x="13011455" y="248361"/>
                </a:lnTo>
                <a:lnTo>
                  <a:pt x="12981731" y="218652"/>
                </a:lnTo>
                <a:lnTo>
                  <a:pt x="12946162" y="195968"/>
                </a:lnTo>
                <a:lnTo>
                  <a:pt x="12905928" y="181491"/>
                </a:lnTo>
                <a:lnTo>
                  <a:pt x="12862214" y="176403"/>
                </a:lnTo>
                <a:lnTo>
                  <a:pt x="13175524" y="176403"/>
                </a:lnTo>
                <a:lnTo>
                  <a:pt x="13205387" y="235070"/>
                </a:lnTo>
                <a:lnTo>
                  <a:pt x="13218948" y="277407"/>
                </a:lnTo>
                <a:lnTo>
                  <a:pt x="13227340" y="321773"/>
                </a:lnTo>
                <a:lnTo>
                  <a:pt x="13230215" y="367820"/>
                </a:lnTo>
                <a:lnTo>
                  <a:pt x="13230215" y="5261454"/>
                </a:lnTo>
                <a:lnTo>
                  <a:pt x="13227340" y="5307501"/>
                </a:lnTo>
                <a:lnTo>
                  <a:pt x="13218948" y="5351867"/>
                </a:lnTo>
                <a:lnTo>
                  <a:pt x="13205387" y="5394204"/>
                </a:lnTo>
                <a:lnTo>
                  <a:pt x="13187006" y="5434162"/>
                </a:lnTo>
                <a:lnTo>
                  <a:pt x="13175524" y="545287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928524" y="979747"/>
            <a:ext cx="7306309" cy="93471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950" spc="140" dirty="0">
                <a:solidFill>
                  <a:srgbClr val="FFFFFF"/>
                </a:solidFill>
              </a:rPr>
              <a:t>L</a:t>
            </a:r>
            <a:r>
              <a:rPr sz="5950" spc="-135" dirty="0">
                <a:solidFill>
                  <a:srgbClr val="FFFFFF"/>
                </a:solidFill>
              </a:rPr>
              <a:t>o</a:t>
            </a:r>
            <a:r>
              <a:rPr sz="5950" spc="20" dirty="0">
                <a:solidFill>
                  <a:srgbClr val="FFFFFF"/>
                </a:solidFill>
              </a:rPr>
              <a:t>a</a:t>
            </a:r>
            <a:r>
              <a:rPr sz="5950" spc="-95" dirty="0">
                <a:solidFill>
                  <a:srgbClr val="FFFFFF"/>
                </a:solidFill>
              </a:rPr>
              <a:t>d</a:t>
            </a:r>
            <a:r>
              <a:rPr sz="5950" spc="-60" dirty="0">
                <a:solidFill>
                  <a:srgbClr val="FFFFFF"/>
                </a:solidFill>
              </a:rPr>
              <a:t>i</a:t>
            </a:r>
            <a:r>
              <a:rPr sz="5950" spc="-70" dirty="0">
                <a:solidFill>
                  <a:srgbClr val="FFFFFF"/>
                </a:solidFill>
              </a:rPr>
              <a:t>n</a:t>
            </a:r>
            <a:r>
              <a:rPr sz="5950" spc="-434" dirty="0">
                <a:solidFill>
                  <a:srgbClr val="FFFFFF"/>
                </a:solidFill>
              </a:rPr>
              <a:t>g</a:t>
            </a:r>
            <a:r>
              <a:rPr sz="5950" spc="-350" dirty="0">
                <a:solidFill>
                  <a:srgbClr val="FFFFFF"/>
                </a:solidFill>
              </a:rPr>
              <a:t> </a:t>
            </a:r>
            <a:r>
              <a:rPr sz="5950" spc="215" dirty="0"/>
              <a:t>I</a:t>
            </a:r>
            <a:r>
              <a:rPr sz="5950" spc="-114" dirty="0"/>
              <a:t>m</a:t>
            </a:r>
            <a:r>
              <a:rPr sz="5950" spc="20" dirty="0"/>
              <a:t>a</a:t>
            </a:r>
            <a:r>
              <a:rPr sz="5950" spc="-440" dirty="0"/>
              <a:t>g</a:t>
            </a:r>
            <a:r>
              <a:rPr sz="5950" spc="10" dirty="0"/>
              <a:t>e</a:t>
            </a:r>
            <a:r>
              <a:rPr sz="4450" spc="1080" dirty="0">
                <a:latin typeface="Tahoma"/>
                <a:cs typeface="Tahoma"/>
              </a:rPr>
              <a:t>-</a:t>
            </a:r>
            <a:r>
              <a:rPr sz="5950" spc="-60" dirty="0"/>
              <a:t>D</a:t>
            </a:r>
            <a:r>
              <a:rPr sz="5950" spc="20" dirty="0"/>
              <a:t>a</a:t>
            </a:r>
            <a:r>
              <a:rPr sz="5800" spc="735" dirty="0">
                <a:latin typeface="Microsoft Sans Serif"/>
                <a:cs typeface="Microsoft Sans Serif"/>
              </a:rPr>
              <a:t>t</a:t>
            </a:r>
            <a:r>
              <a:rPr sz="5950" spc="25" dirty="0"/>
              <a:t>a</a:t>
            </a:r>
            <a:endParaRPr sz="595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2452" y="3959581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6</a:t>
            </a:r>
            <a:endParaRPr sz="2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460884"/>
            <a:ext cx="114300" cy="4826635"/>
            <a:chOff x="1028700" y="5460884"/>
            <a:chExt cx="114300" cy="4826635"/>
          </a:xfrm>
        </p:grpSpPr>
        <p:sp>
          <p:nvSpPr>
            <p:cNvPr id="3" name="object 3"/>
            <p:cNvSpPr/>
            <p:nvPr/>
          </p:nvSpPr>
          <p:spPr>
            <a:xfrm>
              <a:off x="1028700" y="5460884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3886" y="5460884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14"/>
                  </a:lnTo>
                  <a:lnTo>
                    <a:pt x="0" y="4826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901141" y="942748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8456" y="817644"/>
            <a:ext cx="285115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5" dirty="0">
                <a:solidFill>
                  <a:srgbClr val="2E2E2E"/>
                </a:solidFill>
                <a:latin typeface="Lucida Sans Unicode"/>
                <a:cs typeface="Lucida Sans Unicode"/>
              </a:rPr>
              <a:t>e</a:t>
            </a:r>
            <a:endParaRPr sz="36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891046" y="9166371"/>
            <a:ext cx="370205" cy="95250"/>
          </a:xfrm>
          <a:custGeom>
            <a:avLst/>
            <a:gdLst/>
            <a:ahLst/>
            <a:cxnLst/>
            <a:rect l="l" t="t" r="r" b="b"/>
            <a:pathLst>
              <a:path w="370205" h="95250">
                <a:moveTo>
                  <a:pt x="46228" y="95249"/>
                </a:moveTo>
                <a:lnTo>
                  <a:pt x="28229" y="91508"/>
                </a:lnTo>
                <a:lnTo>
                  <a:pt x="13536" y="81304"/>
                </a:lnTo>
                <a:lnTo>
                  <a:pt x="3631" y="66167"/>
                </a:lnTo>
                <a:lnTo>
                  <a:pt x="0" y="47624"/>
                </a:lnTo>
                <a:lnTo>
                  <a:pt x="3631" y="29082"/>
                </a:lnTo>
                <a:lnTo>
                  <a:pt x="13536" y="13945"/>
                </a:lnTo>
                <a:lnTo>
                  <a:pt x="28229" y="3741"/>
                </a:lnTo>
                <a:lnTo>
                  <a:pt x="46228" y="0"/>
                </a:lnTo>
                <a:lnTo>
                  <a:pt x="64226" y="3741"/>
                </a:lnTo>
                <a:lnTo>
                  <a:pt x="78920" y="13945"/>
                </a:lnTo>
                <a:lnTo>
                  <a:pt x="88825" y="29082"/>
                </a:lnTo>
                <a:lnTo>
                  <a:pt x="92456" y="47624"/>
                </a:lnTo>
                <a:lnTo>
                  <a:pt x="88825" y="66167"/>
                </a:lnTo>
                <a:lnTo>
                  <a:pt x="78920" y="81304"/>
                </a:lnTo>
                <a:lnTo>
                  <a:pt x="64226" y="91508"/>
                </a:lnTo>
                <a:lnTo>
                  <a:pt x="46228" y="95249"/>
                </a:lnTo>
                <a:close/>
              </a:path>
              <a:path w="370205" h="95250">
                <a:moveTo>
                  <a:pt x="323598" y="95249"/>
                </a:moveTo>
                <a:lnTo>
                  <a:pt x="305599" y="91508"/>
                </a:lnTo>
                <a:lnTo>
                  <a:pt x="290906" y="81304"/>
                </a:lnTo>
                <a:lnTo>
                  <a:pt x="281001" y="66167"/>
                </a:lnTo>
                <a:lnTo>
                  <a:pt x="277369" y="47624"/>
                </a:lnTo>
                <a:lnTo>
                  <a:pt x="281001" y="29082"/>
                </a:lnTo>
                <a:lnTo>
                  <a:pt x="290906" y="13945"/>
                </a:lnTo>
                <a:lnTo>
                  <a:pt x="305599" y="3741"/>
                </a:lnTo>
                <a:lnTo>
                  <a:pt x="323598" y="0"/>
                </a:lnTo>
                <a:lnTo>
                  <a:pt x="341596" y="3741"/>
                </a:lnTo>
                <a:lnTo>
                  <a:pt x="356290" y="13945"/>
                </a:lnTo>
                <a:lnTo>
                  <a:pt x="366195" y="29082"/>
                </a:lnTo>
                <a:lnTo>
                  <a:pt x="369826" y="47624"/>
                </a:lnTo>
                <a:lnTo>
                  <a:pt x="366195" y="66167"/>
                </a:lnTo>
                <a:lnTo>
                  <a:pt x="356290" y="81304"/>
                </a:lnTo>
                <a:lnTo>
                  <a:pt x="341596" y="91508"/>
                </a:lnTo>
                <a:lnTo>
                  <a:pt x="323598" y="95249"/>
                </a:lnTo>
                <a:close/>
              </a:path>
              <a:path w="370205" h="95250">
                <a:moveTo>
                  <a:pt x="184913" y="95249"/>
                </a:moveTo>
                <a:lnTo>
                  <a:pt x="166914" y="91508"/>
                </a:lnTo>
                <a:lnTo>
                  <a:pt x="152221" y="81304"/>
                </a:lnTo>
                <a:lnTo>
                  <a:pt x="142316" y="66167"/>
                </a:lnTo>
                <a:lnTo>
                  <a:pt x="138684" y="47624"/>
                </a:lnTo>
                <a:lnTo>
                  <a:pt x="142316" y="29082"/>
                </a:lnTo>
                <a:lnTo>
                  <a:pt x="152221" y="13945"/>
                </a:lnTo>
                <a:lnTo>
                  <a:pt x="166914" y="3741"/>
                </a:lnTo>
                <a:lnTo>
                  <a:pt x="184913" y="0"/>
                </a:lnTo>
                <a:lnTo>
                  <a:pt x="202911" y="3741"/>
                </a:lnTo>
                <a:lnTo>
                  <a:pt x="217605" y="13945"/>
                </a:lnTo>
                <a:lnTo>
                  <a:pt x="227510" y="29082"/>
                </a:lnTo>
                <a:lnTo>
                  <a:pt x="231141" y="47624"/>
                </a:lnTo>
                <a:lnTo>
                  <a:pt x="227510" y="66167"/>
                </a:lnTo>
                <a:lnTo>
                  <a:pt x="217605" y="81304"/>
                </a:lnTo>
                <a:lnTo>
                  <a:pt x="202911" y="91508"/>
                </a:lnTo>
                <a:lnTo>
                  <a:pt x="184913" y="95249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2452" y="3959593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28524" y="852227"/>
            <a:ext cx="6558280" cy="1988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90"/>
              </a:spcBef>
            </a:pPr>
            <a:r>
              <a:rPr sz="5550" spc="-5" dirty="0">
                <a:solidFill>
                  <a:srgbClr val="FFFFFF"/>
                </a:solidFill>
              </a:rPr>
              <a:t>Encoding</a:t>
            </a:r>
            <a:r>
              <a:rPr sz="5550" spc="-335" dirty="0">
                <a:solidFill>
                  <a:srgbClr val="FFFFFF"/>
                </a:solidFill>
              </a:rPr>
              <a:t> </a:t>
            </a:r>
            <a:r>
              <a:rPr sz="5550" spc="-50" dirty="0">
                <a:solidFill>
                  <a:srgbClr val="FFFFFF"/>
                </a:solidFill>
              </a:rPr>
              <a:t>Image</a:t>
            </a:r>
            <a:r>
              <a:rPr sz="54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54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550" spc="-50" dirty="0"/>
              <a:t>in </a:t>
            </a:r>
            <a:r>
              <a:rPr sz="5550" spc="-1745" dirty="0"/>
              <a:t> </a:t>
            </a:r>
            <a:r>
              <a:rPr sz="5550" spc="125" dirty="0"/>
              <a:t>image</a:t>
            </a:r>
            <a:r>
              <a:rPr sz="4200" spc="125" dirty="0">
                <a:latin typeface="Tahoma"/>
                <a:cs typeface="Tahoma"/>
              </a:rPr>
              <a:t>-</a:t>
            </a:r>
            <a:r>
              <a:rPr sz="5550" spc="125" dirty="0"/>
              <a:t>Da</a:t>
            </a:r>
            <a:r>
              <a:rPr sz="5450" spc="125" dirty="0">
                <a:latin typeface="Microsoft Sans Serif"/>
                <a:cs typeface="Microsoft Sans Serif"/>
              </a:rPr>
              <a:t>t</a:t>
            </a:r>
            <a:r>
              <a:rPr sz="5550" spc="125" dirty="0"/>
              <a:t>a</a:t>
            </a:r>
            <a:endParaRPr sz="55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48669" y="3163002"/>
            <a:ext cx="13230225" cy="5629275"/>
          </a:xfrm>
          <a:custGeom>
            <a:avLst/>
            <a:gdLst/>
            <a:ahLst/>
            <a:cxnLst/>
            <a:rect l="l" t="t" r="r" b="b"/>
            <a:pathLst>
              <a:path w="13230225" h="5629275">
                <a:moveTo>
                  <a:pt x="12862214" y="5629274"/>
                </a:moveTo>
                <a:lnTo>
                  <a:pt x="368001" y="5629274"/>
                </a:lnTo>
                <a:lnTo>
                  <a:pt x="321932" y="5626401"/>
                </a:lnTo>
                <a:lnTo>
                  <a:pt x="277544" y="5618013"/>
                </a:lnTo>
                <a:lnTo>
                  <a:pt x="235186" y="5604459"/>
                </a:lnTo>
                <a:lnTo>
                  <a:pt x="195208" y="5586087"/>
                </a:lnTo>
                <a:lnTo>
                  <a:pt x="157957" y="5563246"/>
                </a:lnTo>
                <a:lnTo>
                  <a:pt x="123784" y="5536285"/>
                </a:lnTo>
                <a:lnTo>
                  <a:pt x="93035" y="5505551"/>
                </a:lnTo>
                <a:lnTo>
                  <a:pt x="66060" y="5471394"/>
                </a:lnTo>
                <a:lnTo>
                  <a:pt x="43208" y="5434162"/>
                </a:lnTo>
                <a:lnTo>
                  <a:pt x="24827" y="5394204"/>
                </a:lnTo>
                <a:lnTo>
                  <a:pt x="11267" y="5351867"/>
                </a:lnTo>
                <a:lnTo>
                  <a:pt x="2874" y="5307501"/>
                </a:lnTo>
                <a:lnTo>
                  <a:pt x="0" y="5261454"/>
                </a:lnTo>
                <a:lnTo>
                  <a:pt x="0" y="367820"/>
                </a:lnTo>
                <a:lnTo>
                  <a:pt x="2874" y="321773"/>
                </a:lnTo>
                <a:lnTo>
                  <a:pt x="11267" y="277407"/>
                </a:lnTo>
                <a:lnTo>
                  <a:pt x="24827" y="235070"/>
                </a:lnTo>
                <a:lnTo>
                  <a:pt x="43208" y="195111"/>
                </a:lnTo>
                <a:lnTo>
                  <a:pt x="66060" y="157879"/>
                </a:lnTo>
                <a:lnTo>
                  <a:pt x="93035" y="123722"/>
                </a:lnTo>
                <a:lnTo>
                  <a:pt x="123784" y="92989"/>
                </a:lnTo>
                <a:lnTo>
                  <a:pt x="157957" y="66028"/>
                </a:lnTo>
                <a:lnTo>
                  <a:pt x="195208" y="43187"/>
                </a:lnTo>
                <a:lnTo>
                  <a:pt x="235186" y="24815"/>
                </a:lnTo>
                <a:lnTo>
                  <a:pt x="277544" y="11261"/>
                </a:lnTo>
                <a:lnTo>
                  <a:pt x="321932" y="2873"/>
                </a:lnTo>
                <a:lnTo>
                  <a:pt x="368001" y="0"/>
                </a:lnTo>
                <a:lnTo>
                  <a:pt x="12862214" y="0"/>
                </a:lnTo>
                <a:lnTo>
                  <a:pt x="12908283" y="2873"/>
                </a:lnTo>
                <a:lnTo>
                  <a:pt x="12952671" y="11261"/>
                </a:lnTo>
                <a:lnTo>
                  <a:pt x="12995029" y="24815"/>
                </a:lnTo>
                <a:lnTo>
                  <a:pt x="13035007" y="43187"/>
                </a:lnTo>
                <a:lnTo>
                  <a:pt x="13072257" y="66028"/>
                </a:lnTo>
                <a:lnTo>
                  <a:pt x="13106431" y="92989"/>
                </a:lnTo>
                <a:lnTo>
                  <a:pt x="13137180" y="123722"/>
                </a:lnTo>
                <a:lnTo>
                  <a:pt x="13164154" y="157879"/>
                </a:lnTo>
                <a:lnTo>
                  <a:pt x="13175524" y="176403"/>
                </a:lnTo>
                <a:lnTo>
                  <a:pt x="368001" y="176403"/>
                </a:lnTo>
                <a:lnTo>
                  <a:pt x="324287" y="181491"/>
                </a:lnTo>
                <a:lnTo>
                  <a:pt x="284053" y="195968"/>
                </a:lnTo>
                <a:lnTo>
                  <a:pt x="248483" y="218652"/>
                </a:lnTo>
                <a:lnTo>
                  <a:pt x="218760" y="248361"/>
                </a:lnTo>
                <a:lnTo>
                  <a:pt x="196065" y="283913"/>
                </a:lnTo>
                <a:lnTo>
                  <a:pt x="181581" y="324127"/>
                </a:lnTo>
                <a:lnTo>
                  <a:pt x="176490" y="367820"/>
                </a:lnTo>
                <a:lnTo>
                  <a:pt x="176490" y="5261454"/>
                </a:lnTo>
                <a:lnTo>
                  <a:pt x="181581" y="5305147"/>
                </a:lnTo>
                <a:lnTo>
                  <a:pt x="196065" y="5345361"/>
                </a:lnTo>
                <a:lnTo>
                  <a:pt x="218760" y="5380913"/>
                </a:lnTo>
                <a:lnTo>
                  <a:pt x="248483" y="5410622"/>
                </a:lnTo>
                <a:lnTo>
                  <a:pt x="284053" y="5433306"/>
                </a:lnTo>
                <a:lnTo>
                  <a:pt x="324287" y="5447782"/>
                </a:lnTo>
                <a:lnTo>
                  <a:pt x="368001" y="5452871"/>
                </a:lnTo>
                <a:lnTo>
                  <a:pt x="13175524" y="5452871"/>
                </a:lnTo>
                <a:lnTo>
                  <a:pt x="13164154" y="5471394"/>
                </a:lnTo>
                <a:lnTo>
                  <a:pt x="13137180" y="5505551"/>
                </a:lnTo>
                <a:lnTo>
                  <a:pt x="13106431" y="5536285"/>
                </a:lnTo>
                <a:lnTo>
                  <a:pt x="13072257" y="5563246"/>
                </a:lnTo>
                <a:lnTo>
                  <a:pt x="13035007" y="5586087"/>
                </a:lnTo>
                <a:lnTo>
                  <a:pt x="12995029" y="5604459"/>
                </a:lnTo>
                <a:lnTo>
                  <a:pt x="12952671" y="5618013"/>
                </a:lnTo>
                <a:lnTo>
                  <a:pt x="12908283" y="5626401"/>
                </a:lnTo>
                <a:lnTo>
                  <a:pt x="12862214" y="5629274"/>
                </a:lnTo>
                <a:close/>
              </a:path>
              <a:path w="13230225" h="5629275">
                <a:moveTo>
                  <a:pt x="13175524" y="5452871"/>
                </a:moveTo>
                <a:lnTo>
                  <a:pt x="12862214" y="5452871"/>
                </a:lnTo>
                <a:lnTo>
                  <a:pt x="12905928" y="5447782"/>
                </a:lnTo>
                <a:lnTo>
                  <a:pt x="12946162" y="5433306"/>
                </a:lnTo>
                <a:lnTo>
                  <a:pt x="12981731" y="5410622"/>
                </a:lnTo>
                <a:lnTo>
                  <a:pt x="13011455" y="5380913"/>
                </a:lnTo>
                <a:lnTo>
                  <a:pt x="13034150" y="5345361"/>
                </a:lnTo>
                <a:lnTo>
                  <a:pt x="13048634" y="5305147"/>
                </a:lnTo>
                <a:lnTo>
                  <a:pt x="13053725" y="5261454"/>
                </a:lnTo>
                <a:lnTo>
                  <a:pt x="13053725" y="367820"/>
                </a:lnTo>
                <a:lnTo>
                  <a:pt x="13048634" y="324127"/>
                </a:lnTo>
                <a:lnTo>
                  <a:pt x="13034150" y="283913"/>
                </a:lnTo>
                <a:lnTo>
                  <a:pt x="13011455" y="248361"/>
                </a:lnTo>
                <a:lnTo>
                  <a:pt x="12981731" y="218652"/>
                </a:lnTo>
                <a:lnTo>
                  <a:pt x="12946162" y="195968"/>
                </a:lnTo>
                <a:lnTo>
                  <a:pt x="12905928" y="181491"/>
                </a:lnTo>
                <a:lnTo>
                  <a:pt x="12862214" y="176403"/>
                </a:lnTo>
                <a:lnTo>
                  <a:pt x="13175524" y="176403"/>
                </a:lnTo>
                <a:lnTo>
                  <a:pt x="13205387" y="235070"/>
                </a:lnTo>
                <a:lnTo>
                  <a:pt x="13218948" y="277407"/>
                </a:lnTo>
                <a:lnTo>
                  <a:pt x="13227340" y="321773"/>
                </a:lnTo>
                <a:lnTo>
                  <a:pt x="13230215" y="367820"/>
                </a:lnTo>
                <a:lnTo>
                  <a:pt x="13230215" y="5261454"/>
                </a:lnTo>
                <a:lnTo>
                  <a:pt x="13227340" y="5307501"/>
                </a:lnTo>
                <a:lnTo>
                  <a:pt x="13218948" y="5351867"/>
                </a:lnTo>
                <a:lnTo>
                  <a:pt x="13205387" y="5394204"/>
                </a:lnTo>
                <a:lnTo>
                  <a:pt x="13187006" y="5434162"/>
                </a:lnTo>
                <a:lnTo>
                  <a:pt x="13175524" y="545287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18716" y="4135396"/>
            <a:ext cx="11356975" cy="3292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1690" marR="6277610" indent="-809625">
              <a:lnSpc>
                <a:spcPct val="115599"/>
              </a:lnSpc>
              <a:spcBef>
                <a:spcPts val="95"/>
              </a:spcBef>
            </a:pPr>
            <a:r>
              <a:rPr sz="2650" spc="-5" dirty="0">
                <a:solidFill>
                  <a:srgbClr val="D99507"/>
                </a:solidFill>
                <a:latin typeface="Courier New"/>
                <a:cs typeface="Courier New"/>
              </a:rPr>
              <a:t>def </a:t>
            </a:r>
            <a:r>
              <a:rPr sz="2650" spc="-5" dirty="0">
                <a:solidFill>
                  <a:srgbClr val="FFBF33"/>
                </a:solidFill>
                <a:latin typeface="Courier New"/>
                <a:cs typeface="Courier New"/>
              </a:rPr>
              <a:t>findEncoding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(images): </a:t>
            </a:r>
            <a:r>
              <a:rPr sz="2650" spc="-15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encodeList</a:t>
            </a:r>
            <a:r>
              <a:rPr sz="265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dirty="0">
                <a:solidFill>
                  <a:srgbClr val="FFFFFF"/>
                </a:solidFill>
                <a:latin typeface="Courier New"/>
                <a:cs typeface="Courier New"/>
              </a:rPr>
              <a:t>[]</a:t>
            </a:r>
            <a:endParaRPr sz="2650">
              <a:latin typeface="Courier New"/>
              <a:cs typeface="Courier New"/>
            </a:endParaRPr>
          </a:p>
          <a:p>
            <a:pPr marL="821690">
              <a:lnSpc>
                <a:spcPct val="100000"/>
              </a:lnSpc>
              <a:spcBef>
                <a:spcPts val="495"/>
              </a:spcBef>
            </a:pPr>
            <a:r>
              <a:rPr sz="2650" spc="-5" dirty="0">
                <a:solidFill>
                  <a:srgbClr val="D99507"/>
                </a:solidFill>
                <a:latin typeface="Courier New"/>
                <a:cs typeface="Courier New"/>
              </a:rPr>
              <a:t>for</a:t>
            </a:r>
            <a:r>
              <a:rPr sz="2650" spc="-1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img</a:t>
            </a:r>
            <a:r>
              <a:rPr sz="265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dirty="0">
                <a:solidFill>
                  <a:srgbClr val="D99507"/>
                </a:solidFill>
                <a:latin typeface="Courier New"/>
                <a:cs typeface="Courier New"/>
              </a:rPr>
              <a:t>in</a:t>
            </a:r>
            <a:r>
              <a:rPr sz="2650" spc="-1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images:</a:t>
            </a:r>
            <a:endParaRPr sz="2650">
              <a:latin typeface="Courier New"/>
              <a:cs typeface="Courier New"/>
            </a:endParaRPr>
          </a:p>
          <a:p>
            <a:pPr marL="1631314" marR="5080">
              <a:lnSpc>
                <a:spcPts val="3679"/>
              </a:lnSpc>
              <a:spcBef>
                <a:spcPts val="200"/>
              </a:spcBef>
            </a:pP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img</a:t>
            </a:r>
            <a:r>
              <a:rPr sz="2650" spc="114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650" spc="1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cv2.cvtColor(img,</a:t>
            </a:r>
            <a:r>
              <a:rPr sz="2650" spc="1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cv2.COLOR_BGR2RGB) </a:t>
            </a:r>
            <a:r>
              <a:rPr sz="26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encode</a:t>
            </a:r>
            <a:r>
              <a:rPr sz="265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65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face_recognition.face_encodings(img)[0] </a:t>
            </a:r>
            <a:r>
              <a:rPr sz="2650" spc="-15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encodeList.append(encode)</a:t>
            </a:r>
            <a:endParaRPr sz="2650">
              <a:latin typeface="Courier New"/>
              <a:cs typeface="Courier New"/>
            </a:endParaRPr>
          </a:p>
          <a:p>
            <a:pPr marL="821690">
              <a:lnSpc>
                <a:spcPct val="100000"/>
              </a:lnSpc>
              <a:spcBef>
                <a:spcPts val="280"/>
              </a:spcBef>
            </a:pPr>
            <a:r>
              <a:rPr sz="2650" spc="-5" dirty="0">
                <a:solidFill>
                  <a:srgbClr val="D99507"/>
                </a:solidFill>
                <a:latin typeface="Courier New"/>
                <a:cs typeface="Courier New"/>
              </a:rPr>
              <a:t>return</a:t>
            </a:r>
            <a:r>
              <a:rPr sz="2650" spc="-2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encodeList</a:t>
            </a:r>
            <a:endParaRPr sz="26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460884"/>
            <a:ext cx="114300" cy="4826635"/>
            <a:chOff x="1028700" y="5460884"/>
            <a:chExt cx="114300" cy="4826635"/>
          </a:xfrm>
        </p:grpSpPr>
        <p:sp>
          <p:nvSpPr>
            <p:cNvPr id="3" name="object 3"/>
            <p:cNvSpPr/>
            <p:nvPr/>
          </p:nvSpPr>
          <p:spPr>
            <a:xfrm>
              <a:off x="1028700" y="5460884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3886" y="5460884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14"/>
                  </a:lnTo>
                  <a:lnTo>
                    <a:pt x="0" y="4826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901141" y="942748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006198" y="817644"/>
            <a:ext cx="269240" cy="5745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50" spc="50" dirty="0">
                <a:solidFill>
                  <a:srgbClr val="2E2E2E"/>
                </a:solidFill>
                <a:latin typeface="Lucida Sans Unicode"/>
                <a:cs typeface="Lucida Sans Unicode"/>
              </a:rPr>
              <a:t>v</a:t>
            </a:r>
            <a:endParaRPr sz="3650" dirty="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891046" y="9166371"/>
            <a:ext cx="370205" cy="95250"/>
          </a:xfrm>
          <a:custGeom>
            <a:avLst/>
            <a:gdLst/>
            <a:ahLst/>
            <a:cxnLst/>
            <a:rect l="l" t="t" r="r" b="b"/>
            <a:pathLst>
              <a:path w="370205" h="95250">
                <a:moveTo>
                  <a:pt x="46228" y="95249"/>
                </a:moveTo>
                <a:lnTo>
                  <a:pt x="28229" y="91508"/>
                </a:lnTo>
                <a:lnTo>
                  <a:pt x="13536" y="81304"/>
                </a:lnTo>
                <a:lnTo>
                  <a:pt x="3631" y="66167"/>
                </a:lnTo>
                <a:lnTo>
                  <a:pt x="0" y="47624"/>
                </a:lnTo>
                <a:lnTo>
                  <a:pt x="3631" y="29082"/>
                </a:lnTo>
                <a:lnTo>
                  <a:pt x="13536" y="13945"/>
                </a:lnTo>
                <a:lnTo>
                  <a:pt x="28229" y="3741"/>
                </a:lnTo>
                <a:lnTo>
                  <a:pt x="46228" y="0"/>
                </a:lnTo>
                <a:lnTo>
                  <a:pt x="64226" y="3741"/>
                </a:lnTo>
                <a:lnTo>
                  <a:pt x="78920" y="13945"/>
                </a:lnTo>
                <a:lnTo>
                  <a:pt x="88825" y="29082"/>
                </a:lnTo>
                <a:lnTo>
                  <a:pt x="92456" y="47624"/>
                </a:lnTo>
                <a:lnTo>
                  <a:pt x="88825" y="66167"/>
                </a:lnTo>
                <a:lnTo>
                  <a:pt x="78920" y="81304"/>
                </a:lnTo>
                <a:lnTo>
                  <a:pt x="64226" y="91508"/>
                </a:lnTo>
                <a:lnTo>
                  <a:pt x="46228" y="95249"/>
                </a:lnTo>
                <a:close/>
              </a:path>
              <a:path w="370205" h="95250">
                <a:moveTo>
                  <a:pt x="323598" y="95249"/>
                </a:moveTo>
                <a:lnTo>
                  <a:pt x="305599" y="91508"/>
                </a:lnTo>
                <a:lnTo>
                  <a:pt x="290906" y="81304"/>
                </a:lnTo>
                <a:lnTo>
                  <a:pt x="281001" y="66167"/>
                </a:lnTo>
                <a:lnTo>
                  <a:pt x="277369" y="47624"/>
                </a:lnTo>
                <a:lnTo>
                  <a:pt x="281001" y="29082"/>
                </a:lnTo>
                <a:lnTo>
                  <a:pt x="290906" y="13945"/>
                </a:lnTo>
                <a:lnTo>
                  <a:pt x="305599" y="3741"/>
                </a:lnTo>
                <a:lnTo>
                  <a:pt x="323598" y="0"/>
                </a:lnTo>
                <a:lnTo>
                  <a:pt x="341596" y="3741"/>
                </a:lnTo>
                <a:lnTo>
                  <a:pt x="356290" y="13945"/>
                </a:lnTo>
                <a:lnTo>
                  <a:pt x="366195" y="29082"/>
                </a:lnTo>
                <a:lnTo>
                  <a:pt x="369826" y="47624"/>
                </a:lnTo>
                <a:lnTo>
                  <a:pt x="366195" y="66167"/>
                </a:lnTo>
                <a:lnTo>
                  <a:pt x="356290" y="81304"/>
                </a:lnTo>
                <a:lnTo>
                  <a:pt x="341596" y="91508"/>
                </a:lnTo>
                <a:lnTo>
                  <a:pt x="323598" y="95249"/>
                </a:lnTo>
                <a:close/>
              </a:path>
              <a:path w="370205" h="95250">
                <a:moveTo>
                  <a:pt x="184913" y="95249"/>
                </a:moveTo>
                <a:lnTo>
                  <a:pt x="166914" y="91508"/>
                </a:lnTo>
                <a:lnTo>
                  <a:pt x="152221" y="81304"/>
                </a:lnTo>
                <a:lnTo>
                  <a:pt x="142316" y="66167"/>
                </a:lnTo>
                <a:lnTo>
                  <a:pt x="138684" y="47624"/>
                </a:lnTo>
                <a:lnTo>
                  <a:pt x="142316" y="29082"/>
                </a:lnTo>
                <a:lnTo>
                  <a:pt x="152221" y="13945"/>
                </a:lnTo>
                <a:lnTo>
                  <a:pt x="166914" y="3741"/>
                </a:lnTo>
                <a:lnTo>
                  <a:pt x="184913" y="0"/>
                </a:lnTo>
                <a:lnTo>
                  <a:pt x="202911" y="3741"/>
                </a:lnTo>
                <a:lnTo>
                  <a:pt x="217605" y="13945"/>
                </a:lnTo>
                <a:lnTo>
                  <a:pt x="227510" y="29082"/>
                </a:lnTo>
                <a:lnTo>
                  <a:pt x="231141" y="47624"/>
                </a:lnTo>
                <a:lnTo>
                  <a:pt x="227510" y="66167"/>
                </a:lnTo>
                <a:lnTo>
                  <a:pt x="217605" y="81304"/>
                </a:lnTo>
                <a:lnTo>
                  <a:pt x="202911" y="91508"/>
                </a:lnTo>
                <a:lnTo>
                  <a:pt x="184913" y="95249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928524" y="852227"/>
            <a:ext cx="6753859" cy="1988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90"/>
              </a:spcBef>
            </a:pPr>
            <a:r>
              <a:rPr sz="5550" spc="160" dirty="0">
                <a:solidFill>
                  <a:srgbClr val="FFFFFF"/>
                </a:solidFill>
              </a:rPr>
              <a:t>Cap</a:t>
            </a:r>
            <a:r>
              <a:rPr sz="54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tur</a:t>
            </a:r>
            <a:r>
              <a:rPr sz="5550" spc="160" dirty="0">
                <a:solidFill>
                  <a:srgbClr val="FFFFFF"/>
                </a:solidFill>
              </a:rPr>
              <a:t>ing </a:t>
            </a:r>
            <a:r>
              <a:rPr sz="5550" spc="60" dirty="0">
                <a:solidFill>
                  <a:srgbClr val="FFFFFF"/>
                </a:solidFill>
              </a:rPr>
              <a:t>li</a:t>
            </a:r>
            <a:r>
              <a:rPr sz="54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5550" spc="60" dirty="0">
                <a:solidFill>
                  <a:srgbClr val="FFFFFF"/>
                </a:solidFill>
              </a:rPr>
              <a:t>e </a:t>
            </a:r>
            <a:r>
              <a:rPr sz="5550" spc="65" dirty="0">
                <a:solidFill>
                  <a:srgbClr val="FFFFFF"/>
                </a:solidFill>
              </a:rPr>
              <a:t> </a:t>
            </a:r>
            <a:r>
              <a:rPr sz="5550" spc="-95" dirty="0"/>
              <a:t>image</a:t>
            </a:r>
            <a:r>
              <a:rPr sz="5550" spc="-345" dirty="0"/>
              <a:t> </a:t>
            </a:r>
            <a:r>
              <a:rPr sz="5550" spc="-30" dirty="0"/>
              <a:t>and</a:t>
            </a:r>
            <a:r>
              <a:rPr sz="5550" spc="-340" dirty="0"/>
              <a:t> </a:t>
            </a:r>
            <a:r>
              <a:rPr sz="5550" spc="-80" dirty="0"/>
              <a:t>encoding</a:t>
            </a:r>
            <a:endParaRPr sz="55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81018" y="3211520"/>
            <a:ext cx="13230225" cy="5629275"/>
          </a:xfrm>
          <a:custGeom>
            <a:avLst/>
            <a:gdLst/>
            <a:ahLst/>
            <a:cxnLst/>
            <a:rect l="l" t="t" r="r" b="b"/>
            <a:pathLst>
              <a:path w="13230225" h="5629275">
                <a:moveTo>
                  <a:pt x="12862214" y="5629274"/>
                </a:moveTo>
                <a:lnTo>
                  <a:pt x="368001" y="5629274"/>
                </a:lnTo>
                <a:lnTo>
                  <a:pt x="321932" y="5626401"/>
                </a:lnTo>
                <a:lnTo>
                  <a:pt x="277544" y="5618013"/>
                </a:lnTo>
                <a:lnTo>
                  <a:pt x="235186" y="5604459"/>
                </a:lnTo>
                <a:lnTo>
                  <a:pt x="195208" y="5586087"/>
                </a:lnTo>
                <a:lnTo>
                  <a:pt x="157957" y="5563246"/>
                </a:lnTo>
                <a:lnTo>
                  <a:pt x="123784" y="5536285"/>
                </a:lnTo>
                <a:lnTo>
                  <a:pt x="93035" y="5505551"/>
                </a:lnTo>
                <a:lnTo>
                  <a:pt x="66060" y="5471394"/>
                </a:lnTo>
                <a:lnTo>
                  <a:pt x="43208" y="5434162"/>
                </a:lnTo>
                <a:lnTo>
                  <a:pt x="24827" y="5394204"/>
                </a:lnTo>
                <a:lnTo>
                  <a:pt x="11267" y="5351867"/>
                </a:lnTo>
                <a:lnTo>
                  <a:pt x="2874" y="5307501"/>
                </a:lnTo>
                <a:lnTo>
                  <a:pt x="0" y="5261454"/>
                </a:lnTo>
                <a:lnTo>
                  <a:pt x="0" y="367820"/>
                </a:lnTo>
                <a:lnTo>
                  <a:pt x="2874" y="321773"/>
                </a:lnTo>
                <a:lnTo>
                  <a:pt x="11267" y="277407"/>
                </a:lnTo>
                <a:lnTo>
                  <a:pt x="24827" y="235070"/>
                </a:lnTo>
                <a:lnTo>
                  <a:pt x="43208" y="195111"/>
                </a:lnTo>
                <a:lnTo>
                  <a:pt x="66060" y="157879"/>
                </a:lnTo>
                <a:lnTo>
                  <a:pt x="93035" y="123722"/>
                </a:lnTo>
                <a:lnTo>
                  <a:pt x="123784" y="92989"/>
                </a:lnTo>
                <a:lnTo>
                  <a:pt x="157957" y="66028"/>
                </a:lnTo>
                <a:lnTo>
                  <a:pt x="195208" y="43187"/>
                </a:lnTo>
                <a:lnTo>
                  <a:pt x="235186" y="24815"/>
                </a:lnTo>
                <a:lnTo>
                  <a:pt x="277544" y="11261"/>
                </a:lnTo>
                <a:lnTo>
                  <a:pt x="321932" y="2873"/>
                </a:lnTo>
                <a:lnTo>
                  <a:pt x="368001" y="0"/>
                </a:lnTo>
                <a:lnTo>
                  <a:pt x="12862214" y="0"/>
                </a:lnTo>
                <a:lnTo>
                  <a:pt x="12908283" y="2873"/>
                </a:lnTo>
                <a:lnTo>
                  <a:pt x="12952671" y="11261"/>
                </a:lnTo>
                <a:lnTo>
                  <a:pt x="12995029" y="24815"/>
                </a:lnTo>
                <a:lnTo>
                  <a:pt x="13035007" y="43187"/>
                </a:lnTo>
                <a:lnTo>
                  <a:pt x="13072257" y="66028"/>
                </a:lnTo>
                <a:lnTo>
                  <a:pt x="13106431" y="92989"/>
                </a:lnTo>
                <a:lnTo>
                  <a:pt x="13137180" y="123722"/>
                </a:lnTo>
                <a:lnTo>
                  <a:pt x="13164154" y="157879"/>
                </a:lnTo>
                <a:lnTo>
                  <a:pt x="13175524" y="176403"/>
                </a:lnTo>
                <a:lnTo>
                  <a:pt x="368001" y="176403"/>
                </a:lnTo>
                <a:lnTo>
                  <a:pt x="324287" y="181491"/>
                </a:lnTo>
                <a:lnTo>
                  <a:pt x="284053" y="195968"/>
                </a:lnTo>
                <a:lnTo>
                  <a:pt x="248483" y="218652"/>
                </a:lnTo>
                <a:lnTo>
                  <a:pt x="218760" y="248361"/>
                </a:lnTo>
                <a:lnTo>
                  <a:pt x="196065" y="283913"/>
                </a:lnTo>
                <a:lnTo>
                  <a:pt x="181581" y="324127"/>
                </a:lnTo>
                <a:lnTo>
                  <a:pt x="176490" y="367820"/>
                </a:lnTo>
                <a:lnTo>
                  <a:pt x="176490" y="5261454"/>
                </a:lnTo>
                <a:lnTo>
                  <a:pt x="181581" y="5305147"/>
                </a:lnTo>
                <a:lnTo>
                  <a:pt x="196065" y="5345361"/>
                </a:lnTo>
                <a:lnTo>
                  <a:pt x="218760" y="5380913"/>
                </a:lnTo>
                <a:lnTo>
                  <a:pt x="248483" y="5410622"/>
                </a:lnTo>
                <a:lnTo>
                  <a:pt x="284053" y="5433306"/>
                </a:lnTo>
                <a:lnTo>
                  <a:pt x="324287" y="5447782"/>
                </a:lnTo>
                <a:lnTo>
                  <a:pt x="368001" y="5452871"/>
                </a:lnTo>
                <a:lnTo>
                  <a:pt x="13175524" y="5452871"/>
                </a:lnTo>
                <a:lnTo>
                  <a:pt x="13164154" y="5471394"/>
                </a:lnTo>
                <a:lnTo>
                  <a:pt x="13137180" y="5505551"/>
                </a:lnTo>
                <a:lnTo>
                  <a:pt x="13106431" y="5536285"/>
                </a:lnTo>
                <a:lnTo>
                  <a:pt x="13072257" y="5563246"/>
                </a:lnTo>
                <a:lnTo>
                  <a:pt x="13035007" y="5586087"/>
                </a:lnTo>
                <a:lnTo>
                  <a:pt x="12995029" y="5604459"/>
                </a:lnTo>
                <a:lnTo>
                  <a:pt x="12952671" y="5618013"/>
                </a:lnTo>
                <a:lnTo>
                  <a:pt x="12908283" y="5626401"/>
                </a:lnTo>
                <a:lnTo>
                  <a:pt x="12862214" y="5629274"/>
                </a:lnTo>
                <a:close/>
              </a:path>
              <a:path w="13230225" h="5629275">
                <a:moveTo>
                  <a:pt x="13175524" y="5452871"/>
                </a:moveTo>
                <a:lnTo>
                  <a:pt x="12862214" y="5452871"/>
                </a:lnTo>
                <a:lnTo>
                  <a:pt x="12905928" y="5447782"/>
                </a:lnTo>
                <a:lnTo>
                  <a:pt x="12946162" y="5433306"/>
                </a:lnTo>
                <a:lnTo>
                  <a:pt x="12981731" y="5410622"/>
                </a:lnTo>
                <a:lnTo>
                  <a:pt x="13011455" y="5380913"/>
                </a:lnTo>
                <a:lnTo>
                  <a:pt x="13034150" y="5345361"/>
                </a:lnTo>
                <a:lnTo>
                  <a:pt x="13048634" y="5305147"/>
                </a:lnTo>
                <a:lnTo>
                  <a:pt x="13053725" y="5261454"/>
                </a:lnTo>
                <a:lnTo>
                  <a:pt x="13053725" y="367820"/>
                </a:lnTo>
                <a:lnTo>
                  <a:pt x="13048634" y="324127"/>
                </a:lnTo>
                <a:lnTo>
                  <a:pt x="13034150" y="283913"/>
                </a:lnTo>
                <a:lnTo>
                  <a:pt x="13011455" y="248361"/>
                </a:lnTo>
                <a:lnTo>
                  <a:pt x="12981731" y="218652"/>
                </a:lnTo>
                <a:lnTo>
                  <a:pt x="12946162" y="195968"/>
                </a:lnTo>
                <a:lnTo>
                  <a:pt x="12905928" y="181491"/>
                </a:lnTo>
                <a:lnTo>
                  <a:pt x="12862214" y="176403"/>
                </a:lnTo>
                <a:lnTo>
                  <a:pt x="13175524" y="176403"/>
                </a:lnTo>
                <a:lnTo>
                  <a:pt x="13205387" y="235070"/>
                </a:lnTo>
                <a:lnTo>
                  <a:pt x="13218948" y="277407"/>
                </a:lnTo>
                <a:lnTo>
                  <a:pt x="13227340" y="321773"/>
                </a:lnTo>
                <a:lnTo>
                  <a:pt x="13230215" y="367820"/>
                </a:lnTo>
                <a:lnTo>
                  <a:pt x="13230215" y="5261454"/>
                </a:lnTo>
                <a:lnTo>
                  <a:pt x="13227340" y="5307501"/>
                </a:lnTo>
                <a:lnTo>
                  <a:pt x="13218948" y="5351867"/>
                </a:lnTo>
                <a:lnTo>
                  <a:pt x="13205387" y="5394204"/>
                </a:lnTo>
                <a:lnTo>
                  <a:pt x="13187006" y="5434162"/>
                </a:lnTo>
                <a:lnTo>
                  <a:pt x="13175524" y="545287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92452" y="3924428"/>
            <a:ext cx="13595350" cy="3742054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18</a:t>
            </a:r>
            <a:endParaRPr sz="2900">
              <a:latin typeface="Microsoft Sans Serif"/>
              <a:cs typeface="Microsoft Sans Serif"/>
            </a:endParaRPr>
          </a:p>
          <a:p>
            <a:pPr marL="2048510">
              <a:lnSpc>
                <a:spcPct val="100000"/>
              </a:lnSpc>
              <a:spcBef>
                <a:spcPts val="260"/>
              </a:spcBef>
            </a:pPr>
            <a:r>
              <a:rPr sz="2650" spc="-5" dirty="0">
                <a:solidFill>
                  <a:srgbClr val="D99507"/>
                </a:solidFill>
                <a:latin typeface="Courier New"/>
                <a:cs typeface="Courier New"/>
              </a:rPr>
              <a:t>while</a:t>
            </a:r>
            <a:r>
              <a:rPr sz="2650" spc="-40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D99507"/>
                </a:solidFill>
                <a:latin typeface="Courier New"/>
                <a:cs typeface="Courier New"/>
              </a:rPr>
              <a:t>True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:</a:t>
            </a:r>
            <a:endParaRPr sz="2650">
              <a:latin typeface="Courier New"/>
              <a:cs typeface="Courier New"/>
            </a:endParaRPr>
          </a:p>
          <a:p>
            <a:pPr marL="2857500">
              <a:lnSpc>
                <a:spcPct val="100000"/>
              </a:lnSpc>
              <a:spcBef>
                <a:spcPts val="495"/>
              </a:spcBef>
            </a:pP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check,</a:t>
            </a:r>
            <a:r>
              <a:rPr sz="265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img </a:t>
            </a:r>
            <a:r>
              <a:rPr sz="26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 cap.read()</a:t>
            </a:r>
            <a:endParaRPr sz="2650">
              <a:latin typeface="Courier New"/>
              <a:cs typeface="Courier New"/>
            </a:endParaRPr>
          </a:p>
          <a:p>
            <a:pPr marL="2857500" marR="1017269">
              <a:lnSpc>
                <a:spcPts val="3679"/>
              </a:lnSpc>
              <a:spcBef>
                <a:spcPts val="204"/>
              </a:spcBef>
            </a:pP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imge</a:t>
            </a:r>
            <a:r>
              <a:rPr sz="265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65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cv2.resize(img,</a:t>
            </a:r>
            <a:r>
              <a:rPr sz="265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2650" spc="-5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65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),</a:t>
            </a:r>
            <a:r>
              <a:rPr sz="265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D99507"/>
                </a:solidFill>
                <a:latin typeface="Courier New"/>
                <a:cs typeface="Courier New"/>
              </a:rPr>
              <a:t>None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65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03989D"/>
                </a:solidFill>
                <a:latin typeface="Courier New"/>
                <a:cs typeface="Courier New"/>
              </a:rPr>
              <a:t>0.25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65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03989D"/>
                </a:solidFill>
                <a:latin typeface="Courier New"/>
                <a:cs typeface="Courier New"/>
              </a:rPr>
              <a:t>0.25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) </a:t>
            </a:r>
            <a:r>
              <a:rPr sz="2650" spc="-15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imge</a:t>
            </a:r>
            <a:r>
              <a:rPr sz="265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65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cv2.cvtColor(imge,</a:t>
            </a:r>
            <a:r>
              <a:rPr sz="265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cv2.COLOR_BGR2RGB)</a:t>
            </a:r>
            <a:endParaRPr sz="26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Courier New"/>
              <a:cs typeface="Courier New"/>
            </a:endParaRPr>
          </a:p>
          <a:p>
            <a:pPr marL="2857500">
              <a:lnSpc>
                <a:spcPct val="100000"/>
              </a:lnSpc>
              <a:spcBef>
                <a:spcPts val="5"/>
              </a:spcBef>
            </a:pP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faceCur</a:t>
            </a:r>
            <a:r>
              <a:rPr sz="26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6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face_recognition.face_locations(imge)</a:t>
            </a:r>
            <a:endParaRPr sz="2650">
              <a:latin typeface="Courier New"/>
              <a:cs typeface="Courier New"/>
            </a:endParaRPr>
          </a:p>
          <a:p>
            <a:pPr marL="2857500">
              <a:lnSpc>
                <a:spcPct val="100000"/>
              </a:lnSpc>
              <a:spcBef>
                <a:spcPts val="495"/>
              </a:spcBef>
            </a:pP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encd</a:t>
            </a:r>
            <a:r>
              <a:rPr sz="26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65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face_recognition.face_encodings(imge,</a:t>
            </a:r>
            <a:r>
              <a:rPr sz="26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faceCur)</a:t>
            </a:r>
            <a:endParaRPr sz="26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8524" y="852227"/>
            <a:ext cx="4634865" cy="1988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90"/>
              </a:spcBef>
            </a:pPr>
            <a:r>
              <a:rPr sz="5550" spc="20" dirty="0">
                <a:solidFill>
                  <a:srgbClr val="FFFFFF"/>
                </a:solidFill>
              </a:rPr>
              <a:t>Compa</a:t>
            </a:r>
            <a:r>
              <a:rPr sz="5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5550" spc="20" dirty="0">
                <a:solidFill>
                  <a:srgbClr val="FFFFFF"/>
                </a:solidFill>
              </a:rPr>
              <a:t>ing</a:t>
            </a:r>
            <a:r>
              <a:rPr sz="5550" spc="-409" dirty="0">
                <a:solidFill>
                  <a:srgbClr val="FFFFFF"/>
                </a:solidFill>
              </a:rPr>
              <a:t> </a:t>
            </a:r>
            <a:r>
              <a:rPr sz="5550" spc="-70" dirty="0">
                <a:solidFill>
                  <a:srgbClr val="FFFFFF"/>
                </a:solidFill>
              </a:rPr>
              <a:t>of </a:t>
            </a:r>
            <a:r>
              <a:rPr sz="5550" spc="-1739" dirty="0">
                <a:solidFill>
                  <a:srgbClr val="FFFFFF"/>
                </a:solidFill>
              </a:rPr>
              <a:t> </a:t>
            </a:r>
            <a:r>
              <a:rPr sz="5550" spc="-50" dirty="0"/>
              <a:t>Image</a:t>
            </a:r>
            <a:r>
              <a:rPr sz="5450" spc="-50" dirty="0">
                <a:latin typeface="Microsoft Sans Serif"/>
                <a:cs typeface="Microsoft Sans Serif"/>
              </a:rPr>
              <a:t>s</a:t>
            </a:r>
            <a:endParaRPr sz="54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1141" y="942748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6198" y="817644"/>
            <a:ext cx="269240" cy="5745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50" spc="50" dirty="0">
                <a:solidFill>
                  <a:srgbClr val="2E2E2E"/>
                </a:solidFill>
                <a:latin typeface="Lucida Sans Unicode"/>
                <a:cs typeface="Lucida Sans Unicode"/>
              </a:rPr>
              <a:t>u</a:t>
            </a:r>
            <a:endParaRPr sz="3650" dirty="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28700" y="5460884"/>
            <a:ext cx="114300" cy="4826635"/>
            <a:chOff x="1028700" y="5460884"/>
            <a:chExt cx="114300" cy="4826635"/>
          </a:xfrm>
        </p:grpSpPr>
        <p:sp>
          <p:nvSpPr>
            <p:cNvPr id="6" name="object 6"/>
            <p:cNvSpPr/>
            <p:nvPr/>
          </p:nvSpPr>
          <p:spPr>
            <a:xfrm>
              <a:off x="1028700" y="5460884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73886" y="5460884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14"/>
                  </a:lnTo>
                  <a:lnTo>
                    <a:pt x="0" y="4826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92452" y="3959593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81014" y="3211520"/>
            <a:ext cx="15230475" cy="5629275"/>
          </a:xfrm>
          <a:custGeom>
            <a:avLst/>
            <a:gdLst/>
            <a:ahLst/>
            <a:cxnLst/>
            <a:rect l="l" t="t" r="r" b="b"/>
            <a:pathLst>
              <a:path w="15230475" h="5629275">
                <a:moveTo>
                  <a:pt x="14862432" y="5629265"/>
                </a:moveTo>
                <a:lnTo>
                  <a:pt x="368041" y="5629265"/>
                </a:lnTo>
                <a:lnTo>
                  <a:pt x="321967" y="5626392"/>
                </a:lnTo>
                <a:lnTo>
                  <a:pt x="277574" y="5618004"/>
                </a:lnTo>
                <a:lnTo>
                  <a:pt x="235212" y="5604450"/>
                </a:lnTo>
                <a:lnTo>
                  <a:pt x="195229" y="5586078"/>
                </a:lnTo>
                <a:lnTo>
                  <a:pt x="157975" y="5563237"/>
                </a:lnTo>
                <a:lnTo>
                  <a:pt x="123797" y="5536276"/>
                </a:lnTo>
                <a:lnTo>
                  <a:pt x="93045" y="5505543"/>
                </a:lnTo>
                <a:lnTo>
                  <a:pt x="66067" y="5471386"/>
                </a:lnTo>
                <a:lnTo>
                  <a:pt x="43213" y="5434154"/>
                </a:lnTo>
                <a:lnTo>
                  <a:pt x="24830" y="5394195"/>
                </a:lnTo>
                <a:lnTo>
                  <a:pt x="11268" y="5351859"/>
                </a:lnTo>
                <a:lnTo>
                  <a:pt x="2875" y="5307493"/>
                </a:lnTo>
                <a:lnTo>
                  <a:pt x="0" y="5261445"/>
                </a:lnTo>
                <a:lnTo>
                  <a:pt x="0" y="367819"/>
                </a:lnTo>
                <a:lnTo>
                  <a:pt x="2875" y="321772"/>
                </a:lnTo>
                <a:lnTo>
                  <a:pt x="11268" y="277406"/>
                </a:lnTo>
                <a:lnTo>
                  <a:pt x="24830" y="235070"/>
                </a:lnTo>
                <a:lnTo>
                  <a:pt x="43213" y="195111"/>
                </a:lnTo>
                <a:lnTo>
                  <a:pt x="66067" y="157879"/>
                </a:lnTo>
                <a:lnTo>
                  <a:pt x="93045" y="123722"/>
                </a:lnTo>
                <a:lnTo>
                  <a:pt x="123797" y="92989"/>
                </a:lnTo>
                <a:lnTo>
                  <a:pt x="157975" y="66028"/>
                </a:lnTo>
                <a:lnTo>
                  <a:pt x="195229" y="43187"/>
                </a:lnTo>
                <a:lnTo>
                  <a:pt x="235212" y="24815"/>
                </a:lnTo>
                <a:lnTo>
                  <a:pt x="277574" y="11261"/>
                </a:lnTo>
                <a:lnTo>
                  <a:pt x="321967" y="2873"/>
                </a:lnTo>
                <a:lnTo>
                  <a:pt x="368041" y="0"/>
                </a:lnTo>
                <a:lnTo>
                  <a:pt x="14862432" y="0"/>
                </a:lnTo>
                <a:lnTo>
                  <a:pt x="14908507" y="2873"/>
                </a:lnTo>
                <a:lnTo>
                  <a:pt x="14952900" y="11261"/>
                </a:lnTo>
                <a:lnTo>
                  <a:pt x="14995262" y="24815"/>
                </a:lnTo>
                <a:lnTo>
                  <a:pt x="15035245" y="43187"/>
                </a:lnTo>
                <a:lnTo>
                  <a:pt x="15072499" y="66028"/>
                </a:lnTo>
                <a:lnTo>
                  <a:pt x="15106677" y="92989"/>
                </a:lnTo>
                <a:lnTo>
                  <a:pt x="15137429" y="123722"/>
                </a:lnTo>
                <a:lnTo>
                  <a:pt x="15164406" y="157879"/>
                </a:lnTo>
                <a:lnTo>
                  <a:pt x="15175777" y="176403"/>
                </a:lnTo>
                <a:lnTo>
                  <a:pt x="368041" y="176403"/>
                </a:lnTo>
                <a:lnTo>
                  <a:pt x="324322" y="181491"/>
                </a:lnTo>
                <a:lnTo>
                  <a:pt x="284084" y="195968"/>
                </a:lnTo>
                <a:lnTo>
                  <a:pt x="248511" y="218652"/>
                </a:lnTo>
                <a:lnTo>
                  <a:pt x="218784" y="248361"/>
                </a:lnTo>
                <a:lnTo>
                  <a:pt x="196086" y="283913"/>
                </a:lnTo>
                <a:lnTo>
                  <a:pt x="181601" y="324126"/>
                </a:lnTo>
                <a:lnTo>
                  <a:pt x="176509" y="367819"/>
                </a:lnTo>
                <a:lnTo>
                  <a:pt x="176509" y="5261445"/>
                </a:lnTo>
                <a:lnTo>
                  <a:pt x="181601" y="5305139"/>
                </a:lnTo>
                <a:lnTo>
                  <a:pt x="196086" y="5345352"/>
                </a:lnTo>
                <a:lnTo>
                  <a:pt x="218784" y="5380904"/>
                </a:lnTo>
                <a:lnTo>
                  <a:pt x="248511" y="5410613"/>
                </a:lnTo>
                <a:lnTo>
                  <a:pt x="284084" y="5433297"/>
                </a:lnTo>
                <a:lnTo>
                  <a:pt x="324322" y="5447774"/>
                </a:lnTo>
                <a:lnTo>
                  <a:pt x="368041" y="5452862"/>
                </a:lnTo>
                <a:lnTo>
                  <a:pt x="15175777" y="5452862"/>
                </a:lnTo>
                <a:lnTo>
                  <a:pt x="15164406" y="5471386"/>
                </a:lnTo>
                <a:lnTo>
                  <a:pt x="15137429" y="5505543"/>
                </a:lnTo>
                <a:lnTo>
                  <a:pt x="15106677" y="5536276"/>
                </a:lnTo>
                <a:lnTo>
                  <a:pt x="15072499" y="5563237"/>
                </a:lnTo>
                <a:lnTo>
                  <a:pt x="15035245" y="5586078"/>
                </a:lnTo>
                <a:lnTo>
                  <a:pt x="14995262" y="5604450"/>
                </a:lnTo>
                <a:lnTo>
                  <a:pt x="14952900" y="5618004"/>
                </a:lnTo>
                <a:lnTo>
                  <a:pt x="14908507" y="5626392"/>
                </a:lnTo>
                <a:lnTo>
                  <a:pt x="14862432" y="5629265"/>
                </a:lnTo>
                <a:close/>
              </a:path>
              <a:path w="15230475" h="5629275">
                <a:moveTo>
                  <a:pt x="15175777" y="5452862"/>
                </a:moveTo>
                <a:lnTo>
                  <a:pt x="14862432" y="5452862"/>
                </a:lnTo>
                <a:lnTo>
                  <a:pt x="14906152" y="5447774"/>
                </a:lnTo>
                <a:lnTo>
                  <a:pt x="14946390" y="5433297"/>
                </a:lnTo>
                <a:lnTo>
                  <a:pt x="14981963" y="5410613"/>
                </a:lnTo>
                <a:lnTo>
                  <a:pt x="15011690" y="5380904"/>
                </a:lnTo>
                <a:lnTo>
                  <a:pt x="15034388" y="5345352"/>
                </a:lnTo>
                <a:lnTo>
                  <a:pt x="15048873" y="5305139"/>
                </a:lnTo>
                <a:lnTo>
                  <a:pt x="15053965" y="5261445"/>
                </a:lnTo>
                <a:lnTo>
                  <a:pt x="15053965" y="367819"/>
                </a:lnTo>
                <a:lnTo>
                  <a:pt x="15048873" y="324126"/>
                </a:lnTo>
                <a:lnTo>
                  <a:pt x="15034388" y="283913"/>
                </a:lnTo>
                <a:lnTo>
                  <a:pt x="15011690" y="248361"/>
                </a:lnTo>
                <a:lnTo>
                  <a:pt x="14981963" y="218652"/>
                </a:lnTo>
                <a:lnTo>
                  <a:pt x="14946390" y="195968"/>
                </a:lnTo>
                <a:lnTo>
                  <a:pt x="14906152" y="181491"/>
                </a:lnTo>
                <a:lnTo>
                  <a:pt x="14862432" y="176403"/>
                </a:lnTo>
                <a:lnTo>
                  <a:pt x="15175777" y="176403"/>
                </a:lnTo>
                <a:lnTo>
                  <a:pt x="15205643" y="235070"/>
                </a:lnTo>
                <a:lnTo>
                  <a:pt x="15219206" y="277406"/>
                </a:lnTo>
                <a:lnTo>
                  <a:pt x="15227599" y="321772"/>
                </a:lnTo>
                <a:lnTo>
                  <a:pt x="15230474" y="367819"/>
                </a:lnTo>
                <a:lnTo>
                  <a:pt x="15230474" y="5261445"/>
                </a:lnTo>
                <a:lnTo>
                  <a:pt x="15227599" y="5307493"/>
                </a:lnTo>
                <a:lnTo>
                  <a:pt x="15219206" y="5351859"/>
                </a:lnTo>
                <a:lnTo>
                  <a:pt x="15205643" y="5394195"/>
                </a:lnTo>
                <a:lnTo>
                  <a:pt x="15187261" y="5434154"/>
                </a:lnTo>
                <a:lnTo>
                  <a:pt x="15175777" y="5452862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25067" y="3843008"/>
            <a:ext cx="10996295" cy="13970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55"/>
              </a:spcBef>
            </a:pPr>
            <a:r>
              <a:rPr sz="1950" spc="10" dirty="0">
                <a:solidFill>
                  <a:srgbClr val="D99507"/>
                </a:solidFill>
                <a:latin typeface="Courier New"/>
                <a:cs typeface="Courier New"/>
              </a:rPr>
              <a:t>for</a:t>
            </a:r>
            <a:r>
              <a:rPr sz="1950" spc="1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encodeface,</a:t>
            </a:r>
            <a:r>
              <a:rPr sz="195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facloc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D99507"/>
                </a:solidFill>
                <a:latin typeface="Courier New"/>
                <a:cs typeface="Courier New"/>
              </a:rPr>
              <a:t>in</a:t>
            </a:r>
            <a:r>
              <a:rPr sz="1950" spc="1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03989D"/>
                </a:solidFill>
                <a:latin typeface="Courier New"/>
                <a:cs typeface="Courier New"/>
              </a:rPr>
              <a:t>zip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(encd,</a:t>
            </a:r>
            <a:r>
              <a:rPr sz="195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faceCur):</a:t>
            </a:r>
            <a:endParaRPr sz="1950">
              <a:latin typeface="Courier New"/>
              <a:cs typeface="Courier New"/>
            </a:endParaRPr>
          </a:p>
          <a:p>
            <a:pPr marL="613410" marR="5080" algn="just">
              <a:lnSpc>
                <a:spcPct val="115399"/>
              </a:lnSpc>
            </a:pP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matches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face_recognition.compare_faces(encodeListknown, encodeface) </a:t>
            </a:r>
            <a:r>
              <a:rPr sz="1950" spc="-11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facedis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face_recognition.face_distance(encodeListknown, encodeface) </a:t>
            </a:r>
            <a:r>
              <a:rPr sz="1950" spc="-11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matchIndex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 =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np.argmin(facedis)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26035" y="5557508"/>
            <a:ext cx="13851255" cy="27686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950" spc="10" dirty="0">
                <a:solidFill>
                  <a:srgbClr val="D99507"/>
                </a:solidFill>
                <a:latin typeface="Courier New"/>
                <a:cs typeface="Courier New"/>
              </a:rPr>
              <a:t>if</a:t>
            </a:r>
            <a:r>
              <a:rPr sz="1950" spc="-10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matches[matchIndex]:</a:t>
            </a:r>
            <a:endParaRPr sz="1950">
              <a:latin typeface="Courier New"/>
              <a:cs typeface="Courier New"/>
            </a:endParaRPr>
          </a:p>
          <a:p>
            <a:pPr marL="613410" marR="7668259">
              <a:lnSpc>
                <a:spcPct val="115399"/>
              </a:lnSpc>
            </a:pP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name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classnames[matchIndex].upper() </a:t>
            </a:r>
            <a:r>
              <a:rPr sz="1950" spc="-11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03989D"/>
                </a:solidFill>
                <a:latin typeface="Courier New"/>
                <a:cs typeface="Courier New"/>
              </a:rPr>
              <a:t>print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(name)</a:t>
            </a:r>
            <a:endParaRPr sz="1950">
              <a:latin typeface="Courier New"/>
              <a:cs typeface="Courier New"/>
            </a:endParaRPr>
          </a:p>
          <a:p>
            <a:pPr marL="613410">
              <a:lnSpc>
                <a:spcPct val="100000"/>
              </a:lnSpc>
              <a:spcBef>
                <a:spcPts val="360"/>
              </a:spcBef>
            </a:pP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y1,</a:t>
            </a:r>
            <a:r>
              <a:rPr sz="195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x2,</a:t>
            </a:r>
            <a:r>
              <a:rPr sz="195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y2,</a:t>
            </a:r>
            <a:r>
              <a:rPr sz="19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x1</a:t>
            </a:r>
            <a:r>
              <a:rPr sz="195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9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facloc</a:t>
            </a:r>
            <a:endParaRPr sz="1950">
              <a:latin typeface="Courier New"/>
              <a:cs typeface="Courier New"/>
            </a:endParaRPr>
          </a:p>
          <a:p>
            <a:pPr marL="613410" marR="5565140">
              <a:lnSpc>
                <a:spcPct val="115399"/>
              </a:lnSpc>
            </a:pP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y1, x2, y2, x1 = y1 * </a:t>
            </a:r>
            <a:r>
              <a:rPr sz="1950" spc="10" dirty="0">
                <a:solidFill>
                  <a:srgbClr val="03989D"/>
                </a:solidFill>
                <a:latin typeface="Courier New"/>
                <a:cs typeface="Courier New"/>
              </a:rPr>
              <a:t>4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, x2 * </a:t>
            </a:r>
            <a:r>
              <a:rPr sz="1950" spc="10" dirty="0">
                <a:solidFill>
                  <a:srgbClr val="03989D"/>
                </a:solidFill>
                <a:latin typeface="Courier New"/>
                <a:cs typeface="Courier New"/>
              </a:rPr>
              <a:t>4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, y1 * </a:t>
            </a:r>
            <a:r>
              <a:rPr sz="1950" spc="10" dirty="0">
                <a:solidFill>
                  <a:srgbClr val="03989D"/>
                </a:solidFill>
                <a:latin typeface="Courier New"/>
                <a:cs typeface="Courier New"/>
              </a:rPr>
              <a:t>4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, x1 * </a:t>
            </a:r>
            <a:r>
              <a:rPr sz="1950" spc="10" dirty="0">
                <a:solidFill>
                  <a:srgbClr val="03989D"/>
                </a:solidFill>
                <a:latin typeface="Courier New"/>
                <a:cs typeface="Courier New"/>
              </a:rPr>
              <a:t>4 </a:t>
            </a:r>
            <a:r>
              <a:rPr sz="1950" spc="15" dirty="0">
                <a:solidFill>
                  <a:srgbClr val="03989D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cv2.rectangle(img,</a:t>
            </a:r>
            <a:r>
              <a:rPr sz="195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(x1,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y1),</a:t>
            </a:r>
            <a:r>
              <a:rPr sz="195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(x2,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y2),</a:t>
            </a:r>
            <a:r>
              <a:rPr sz="195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1950" spc="1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03989D"/>
                </a:solidFill>
                <a:latin typeface="Courier New"/>
                <a:cs typeface="Courier New"/>
              </a:rPr>
              <a:t>255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95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),</a:t>
            </a:r>
            <a:endParaRPr sz="1950">
              <a:latin typeface="Courier New"/>
              <a:cs typeface="Courier New"/>
            </a:endParaRPr>
          </a:p>
          <a:p>
            <a:pPr marL="613410">
              <a:lnSpc>
                <a:spcPct val="100000"/>
              </a:lnSpc>
              <a:spcBef>
                <a:spcPts val="359"/>
              </a:spcBef>
            </a:pP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cv2.rectangle(img,</a:t>
            </a:r>
            <a:r>
              <a:rPr sz="195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(x1,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y2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03989D"/>
                </a:solidFill>
                <a:latin typeface="Courier New"/>
                <a:cs typeface="Courier New"/>
              </a:rPr>
              <a:t>35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),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(x2,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y2),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1950" spc="1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03989D"/>
                </a:solidFill>
                <a:latin typeface="Courier New"/>
                <a:cs typeface="Courier New"/>
              </a:rPr>
              <a:t>255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),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cv2.FILLED)</a:t>
            </a:r>
            <a:endParaRPr sz="1950">
              <a:latin typeface="Courier New"/>
              <a:cs typeface="Courier New"/>
            </a:endParaRPr>
          </a:p>
          <a:p>
            <a:pPr marL="613410">
              <a:lnSpc>
                <a:spcPct val="100000"/>
              </a:lnSpc>
              <a:spcBef>
                <a:spcPts val="359"/>
              </a:spcBef>
            </a:pP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cv2.putText(img,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name,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(x1</a:t>
            </a:r>
            <a:r>
              <a:rPr sz="195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+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03989D"/>
                </a:solidFill>
                <a:latin typeface="Courier New"/>
                <a:cs typeface="Courier New"/>
              </a:rPr>
              <a:t>6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y2</a:t>
            </a:r>
            <a:r>
              <a:rPr sz="195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03989D"/>
                </a:solidFill>
                <a:latin typeface="Courier New"/>
                <a:cs typeface="Courier New"/>
              </a:rPr>
              <a:t>6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),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cv2.FONT_HERSHEY_COMPLEX,</a:t>
            </a:r>
            <a:r>
              <a:rPr sz="1950" spc="5" dirty="0">
                <a:solidFill>
                  <a:srgbClr val="03989D"/>
                </a:solidFill>
                <a:latin typeface="Courier New"/>
                <a:cs typeface="Courier New"/>
              </a:rPr>
              <a:t>1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95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1950" spc="5" dirty="0">
                <a:solidFill>
                  <a:srgbClr val="03989D"/>
                </a:solidFill>
                <a:latin typeface="Courier New"/>
                <a:cs typeface="Courier New"/>
              </a:rPr>
              <a:t>255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03989D"/>
                </a:solidFill>
                <a:latin typeface="Courier New"/>
                <a:cs typeface="Courier New"/>
              </a:rPr>
              <a:t>255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03989D"/>
                </a:solidFill>
                <a:latin typeface="Courier New"/>
                <a:cs typeface="Courier New"/>
              </a:rPr>
              <a:t>255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),</a:t>
            </a:r>
            <a:r>
              <a:rPr sz="195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03989D"/>
                </a:solidFill>
                <a:latin typeface="Courier New"/>
                <a:cs typeface="Courier New"/>
              </a:rPr>
              <a:t>2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1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460869"/>
            <a:ext cx="114300" cy="4826635"/>
            <a:chOff x="1028700" y="5460869"/>
            <a:chExt cx="114300" cy="4826635"/>
          </a:xfrm>
        </p:grpSpPr>
        <p:sp>
          <p:nvSpPr>
            <p:cNvPr id="3" name="object 3"/>
            <p:cNvSpPr/>
            <p:nvPr/>
          </p:nvSpPr>
          <p:spPr>
            <a:xfrm>
              <a:off x="1028700" y="5460869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3886" y="5460869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30"/>
                  </a:lnTo>
                  <a:lnTo>
                    <a:pt x="0" y="4826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92452" y="3959586"/>
            <a:ext cx="497205" cy="4610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2900" dirty="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92783" y="1008670"/>
            <a:ext cx="1812289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05910" y="1008670"/>
            <a:ext cx="1066800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91095" y="3918021"/>
            <a:ext cx="4175125" cy="294894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 marR="5080">
              <a:lnSpc>
                <a:spcPts val="8690"/>
              </a:lnSpc>
              <a:spcBef>
                <a:spcPts val="605"/>
              </a:spcBef>
            </a:pPr>
            <a:r>
              <a:rPr sz="7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Table </a:t>
            </a:r>
            <a:r>
              <a:rPr sz="74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74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450" spc="430" dirty="0">
                <a:solidFill>
                  <a:srgbClr val="FFBF33"/>
                </a:solidFill>
                <a:latin typeface="Lucida Sans Unicode"/>
                <a:cs typeface="Lucida Sans Unicode"/>
              </a:rPr>
              <a:t>C</a:t>
            </a:r>
            <a:r>
              <a:rPr sz="7450" spc="-175" dirty="0">
                <a:solidFill>
                  <a:srgbClr val="FFBF33"/>
                </a:solidFill>
                <a:latin typeface="Lucida Sans Unicode"/>
                <a:cs typeface="Lucida Sans Unicode"/>
              </a:rPr>
              <a:t>o</a:t>
            </a:r>
            <a:r>
              <a:rPr sz="7450" spc="-95" dirty="0">
                <a:solidFill>
                  <a:srgbClr val="FFBF33"/>
                </a:solidFill>
                <a:latin typeface="Lucida Sans Unicode"/>
                <a:cs typeface="Lucida Sans Unicode"/>
              </a:rPr>
              <a:t>n</a:t>
            </a:r>
            <a:r>
              <a:rPr sz="7250" spc="925" dirty="0">
                <a:solidFill>
                  <a:srgbClr val="FFBF33"/>
                </a:solidFill>
                <a:latin typeface="Microsoft Sans Serif"/>
                <a:cs typeface="Microsoft Sans Serif"/>
              </a:rPr>
              <a:t>t</a:t>
            </a:r>
            <a:r>
              <a:rPr sz="7450" spc="10" dirty="0">
                <a:solidFill>
                  <a:srgbClr val="FFBF33"/>
                </a:solidFill>
                <a:latin typeface="Lucida Sans Unicode"/>
                <a:cs typeface="Lucida Sans Unicode"/>
              </a:rPr>
              <a:t>e</a:t>
            </a:r>
            <a:r>
              <a:rPr sz="7450" spc="-95" dirty="0">
                <a:solidFill>
                  <a:srgbClr val="FFBF33"/>
                </a:solidFill>
                <a:latin typeface="Lucida Sans Unicode"/>
                <a:cs typeface="Lucida Sans Unicode"/>
              </a:rPr>
              <a:t>n</a:t>
            </a:r>
            <a:r>
              <a:rPr sz="7250" spc="925" dirty="0">
                <a:solidFill>
                  <a:srgbClr val="FFBF33"/>
                </a:solidFill>
                <a:latin typeface="Microsoft Sans Serif"/>
                <a:cs typeface="Microsoft Sans Serif"/>
              </a:rPr>
              <a:t>t</a:t>
            </a:r>
            <a:r>
              <a:rPr sz="7250" spc="-75" dirty="0">
                <a:solidFill>
                  <a:srgbClr val="FFBF33"/>
                </a:solidFill>
                <a:latin typeface="Microsoft Sans Serif"/>
                <a:cs typeface="Microsoft Sans Serif"/>
              </a:rPr>
              <a:t>s</a:t>
            </a:r>
            <a:endParaRPr sz="72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010"/>
              </a:spcBef>
            </a:pPr>
            <a:r>
              <a:rPr sz="2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Face</a:t>
            </a:r>
            <a:r>
              <a:rPr sz="2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ecogni</a:t>
            </a:r>
            <a:r>
              <a:rPr sz="2550" spc="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2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550" spc="30" dirty="0">
                <a:solidFill>
                  <a:srgbClr val="FFFFFF"/>
                </a:solidFill>
                <a:latin typeface="Trebuchet MS"/>
                <a:cs typeface="Trebuchet MS"/>
              </a:rPr>
              <a:t>yst</a:t>
            </a:r>
            <a:r>
              <a:rPr sz="2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em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40745" y="3995892"/>
            <a:ext cx="2475865" cy="27228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792480">
              <a:lnSpc>
                <a:spcPct val="133100"/>
              </a:lnSpc>
              <a:spcBef>
                <a:spcPts val="90"/>
              </a:spcBef>
            </a:pP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900" spc="125" dirty="0">
                <a:solidFill>
                  <a:srgbClr val="FFFFFF"/>
                </a:solidFill>
                <a:latin typeface="Tahoma"/>
                <a:cs typeface="Tahoma"/>
              </a:rPr>
              <a:t>tr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od</a:t>
            </a:r>
            <a:r>
              <a:rPr sz="1900" spc="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900" spc="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ion </a:t>
            </a:r>
            <a:r>
              <a:rPr sz="19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Scope </a:t>
            </a:r>
            <a:r>
              <a:rPr sz="1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9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q</a:t>
            </a:r>
            <a:r>
              <a:rPr sz="1900" spc="1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900" spc="1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9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1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900" spc="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900">
              <a:latin typeface="Tahoma"/>
              <a:cs typeface="Tahoma"/>
            </a:endParaRPr>
          </a:p>
          <a:p>
            <a:pPr marL="12700" marR="5080">
              <a:lnSpc>
                <a:spcPct val="133100"/>
              </a:lnSpc>
            </a:pPr>
            <a:r>
              <a:rPr sz="1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900" spc="65" dirty="0">
                <a:solidFill>
                  <a:srgbClr val="FFFFFF"/>
                </a:solidFill>
                <a:latin typeface="Tahoma"/>
                <a:cs typeface="Tahoma"/>
              </a:rPr>
              <a:t>yst</a:t>
            </a:r>
            <a:r>
              <a:rPr sz="1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em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900" spc="1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chi</a:t>
            </a:r>
            <a:r>
              <a:rPr sz="1900" spc="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ec</a:t>
            </a:r>
            <a:r>
              <a:rPr sz="1900" spc="110" dirty="0">
                <a:solidFill>
                  <a:srgbClr val="FFFFFF"/>
                </a:solidFill>
                <a:latin typeface="Tahoma"/>
                <a:cs typeface="Tahoma"/>
              </a:rPr>
              <a:t>tur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e </a:t>
            </a:r>
            <a:r>
              <a:rPr sz="1900" spc="-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Flo</a:t>
            </a:r>
            <a:r>
              <a:rPr sz="1900" spc="11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cha</a:t>
            </a:r>
            <a:r>
              <a:rPr sz="1900" spc="110" dirty="0">
                <a:solidFill>
                  <a:srgbClr val="FFFFFF"/>
                </a:solidFill>
                <a:latin typeface="Tahoma"/>
                <a:cs typeface="Tahoma"/>
              </a:rPr>
              <a:t>rt </a:t>
            </a:r>
            <a:r>
              <a:rPr sz="1900" spc="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De</a:t>
            </a:r>
            <a:r>
              <a:rPr sz="1900" spc="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igning</a:t>
            </a:r>
            <a:r>
              <a:rPr sz="19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 of </a:t>
            </a:r>
            <a:r>
              <a:rPr sz="1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900" spc="65" dirty="0">
                <a:solidFill>
                  <a:srgbClr val="FFFFFF"/>
                </a:solidFill>
                <a:latin typeface="Tahoma"/>
                <a:cs typeface="Tahoma"/>
              </a:rPr>
              <a:t>yst</a:t>
            </a:r>
            <a:r>
              <a:rPr sz="1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em </a:t>
            </a:r>
            <a:r>
              <a:rPr sz="1900" spc="-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Demo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826633" y="9150284"/>
            <a:ext cx="436245" cy="104775"/>
          </a:xfrm>
          <a:custGeom>
            <a:avLst/>
            <a:gdLst/>
            <a:ahLst/>
            <a:cxnLst/>
            <a:rect l="l" t="t" r="r" b="b"/>
            <a:pathLst>
              <a:path w="436244" h="104775">
                <a:moveTo>
                  <a:pt x="54524" y="104775"/>
                </a:moveTo>
                <a:lnTo>
                  <a:pt x="33296" y="100659"/>
                </a:lnTo>
                <a:lnTo>
                  <a:pt x="15965" y="89435"/>
                </a:lnTo>
                <a:lnTo>
                  <a:pt x="4283" y="72783"/>
                </a:lnTo>
                <a:lnTo>
                  <a:pt x="0" y="52387"/>
                </a:lnTo>
                <a:lnTo>
                  <a:pt x="4283" y="31991"/>
                </a:lnTo>
                <a:lnTo>
                  <a:pt x="15965" y="15339"/>
                </a:lnTo>
                <a:lnTo>
                  <a:pt x="33296" y="4115"/>
                </a:lnTo>
                <a:lnTo>
                  <a:pt x="54524" y="0"/>
                </a:lnTo>
                <a:lnTo>
                  <a:pt x="75752" y="4115"/>
                </a:lnTo>
                <a:lnTo>
                  <a:pt x="93083" y="15339"/>
                </a:lnTo>
                <a:lnTo>
                  <a:pt x="104765" y="31991"/>
                </a:lnTo>
                <a:lnTo>
                  <a:pt x="109048" y="52387"/>
                </a:lnTo>
                <a:lnTo>
                  <a:pt x="104765" y="72783"/>
                </a:lnTo>
                <a:lnTo>
                  <a:pt x="93083" y="89435"/>
                </a:lnTo>
                <a:lnTo>
                  <a:pt x="75752" y="100659"/>
                </a:lnTo>
                <a:lnTo>
                  <a:pt x="54524" y="104775"/>
                </a:lnTo>
                <a:close/>
              </a:path>
              <a:path w="436244" h="104775">
                <a:moveTo>
                  <a:pt x="381670" y="104775"/>
                </a:moveTo>
                <a:lnTo>
                  <a:pt x="360442" y="100659"/>
                </a:lnTo>
                <a:lnTo>
                  <a:pt x="343111" y="89435"/>
                </a:lnTo>
                <a:lnTo>
                  <a:pt x="331429" y="72783"/>
                </a:lnTo>
                <a:lnTo>
                  <a:pt x="327145" y="52387"/>
                </a:lnTo>
                <a:lnTo>
                  <a:pt x="331429" y="31991"/>
                </a:lnTo>
                <a:lnTo>
                  <a:pt x="343111" y="15339"/>
                </a:lnTo>
                <a:lnTo>
                  <a:pt x="360442" y="4115"/>
                </a:lnTo>
                <a:lnTo>
                  <a:pt x="381670" y="0"/>
                </a:lnTo>
                <a:lnTo>
                  <a:pt x="402898" y="4115"/>
                </a:lnTo>
                <a:lnTo>
                  <a:pt x="420229" y="15339"/>
                </a:lnTo>
                <a:lnTo>
                  <a:pt x="431911" y="31991"/>
                </a:lnTo>
                <a:lnTo>
                  <a:pt x="436194" y="52387"/>
                </a:lnTo>
                <a:lnTo>
                  <a:pt x="431911" y="72783"/>
                </a:lnTo>
                <a:lnTo>
                  <a:pt x="420229" y="89435"/>
                </a:lnTo>
                <a:lnTo>
                  <a:pt x="402898" y="100659"/>
                </a:lnTo>
                <a:lnTo>
                  <a:pt x="381670" y="104775"/>
                </a:lnTo>
                <a:close/>
              </a:path>
              <a:path w="436244" h="104775">
                <a:moveTo>
                  <a:pt x="218097" y="104775"/>
                </a:moveTo>
                <a:lnTo>
                  <a:pt x="196869" y="100659"/>
                </a:lnTo>
                <a:lnTo>
                  <a:pt x="179538" y="89435"/>
                </a:lnTo>
                <a:lnTo>
                  <a:pt x="167856" y="72783"/>
                </a:lnTo>
                <a:lnTo>
                  <a:pt x="163572" y="52387"/>
                </a:lnTo>
                <a:lnTo>
                  <a:pt x="167856" y="31991"/>
                </a:lnTo>
                <a:lnTo>
                  <a:pt x="179538" y="15339"/>
                </a:lnTo>
                <a:lnTo>
                  <a:pt x="196869" y="4115"/>
                </a:lnTo>
                <a:lnTo>
                  <a:pt x="218097" y="0"/>
                </a:lnTo>
                <a:lnTo>
                  <a:pt x="239325" y="4115"/>
                </a:lnTo>
                <a:lnTo>
                  <a:pt x="256656" y="15339"/>
                </a:lnTo>
                <a:lnTo>
                  <a:pt x="268338" y="31991"/>
                </a:lnTo>
                <a:lnTo>
                  <a:pt x="272621" y="52387"/>
                </a:lnTo>
                <a:lnTo>
                  <a:pt x="268338" y="72783"/>
                </a:lnTo>
                <a:lnTo>
                  <a:pt x="256656" y="89435"/>
                </a:lnTo>
                <a:lnTo>
                  <a:pt x="239325" y="100659"/>
                </a:lnTo>
                <a:lnTo>
                  <a:pt x="218097" y="104775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1141" y="942736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63513" y="817630"/>
            <a:ext cx="154940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-40" dirty="0">
                <a:solidFill>
                  <a:srgbClr val="2E2E2E"/>
                </a:solidFill>
                <a:latin typeface="Lucida Sans Unicode"/>
                <a:cs typeface="Lucida Sans Unicode"/>
              </a:rPr>
              <a:t>i</a:t>
            </a:r>
            <a:endParaRPr sz="3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460884"/>
            <a:ext cx="114300" cy="4826635"/>
            <a:chOff x="1028700" y="5460884"/>
            <a:chExt cx="114300" cy="4826635"/>
          </a:xfrm>
        </p:grpSpPr>
        <p:sp>
          <p:nvSpPr>
            <p:cNvPr id="3" name="object 3"/>
            <p:cNvSpPr/>
            <p:nvPr/>
          </p:nvSpPr>
          <p:spPr>
            <a:xfrm>
              <a:off x="1028700" y="5460884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3886" y="5460884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14"/>
                  </a:lnTo>
                  <a:lnTo>
                    <a:pt x="0" y="4826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901141" y="942748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1162" y="817644"/>
            <a:ext cx="299720" cy="5745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50" spc="-90" dirty="0">
                <a:solidFill>
                  <a:srgbClr val="2E2E2E"/>
                </a:solidFill>
                <a:latin typeface="Lucida Sans Unicode"/>
                <a:cs typeface="Lucida Sans Unicode"/>
              </a:rPr>
              <a:t>s</a:t>
            </a:r>
            <a:endParaRPr sz="3650" dirty="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891046" y="9166371"/>
            <a:ext cx="370205" cy="95250"/>
          </a:xfrm>
          <a:custGeom>
            <a:avLst/>
            <a:gdLst/>
            <a:ahLst/>
            <a:cxnLst/>
            <a:rect l="l" t="t" r="r" b="b"/>
            <a:pathLst>
              <a:path w="370205" h="95250">
                <a:moveTo>
                  <a:pt x="46228" y="95249"/>
                </a:moveTo>
                <a:lnTo>
                  <a:pt x="28229" y="91508"/>
                </a:lnTo>
                <a:lnTo>
                  <a:pt x="13536" y="81304"/>
                </a:lnTo>
                <a:lnTo>
                  <a:pt x="3631" y="66167"/>
                </a:lnTo>
                <a:lnTo>
                  <a:pt x="0" y="47624"/>
                </a:lnTo>
                <a:lnTo>
                  <a:pt x="3631" y="29082"/>
                </a:lnTo>
                <a:lnTo>
                  <a:pt x="13536" y="13945"/>
                </a:lnTo>
                <a:lnTo>
                  <a:pt x="28229" y="3741"/>
                </a:lnTo>
                <a:lnTo>
                  <a:pt x="46228" y="0"/>
                </a:lnTo>
                <a:lnTo>
                  <a:pt x="64226" y="3741"/>
                </a:lnTo>
                <a:lnTo>
                  <a:pt x="78920" y="13945"/>
                </a:lnTo>
                <a:lnTo>
                  <a:pt x="88825" y="29082"/>
                </a:lnTo>
                <a:lnTo>
                  <a:pt x="92456" y="47624"/>
                </a:lnTo>
                <a:lnTo>
                  <a:pt x="88825" y="66167"/>
                </a:lnTo>
                <a:lnTo>
                  <a:pt x="78920" y="81304"/>
                </a:lnTo>
                <a:lnTo>
                  <a:pt x="64226" y="91508"/>
                </a:lnTo>
                <a:lnTo>
                  <a:pt x="46228" y="95249"/>
                </a:lnTo>
                <a:close/>
              </a:path>
              <a:path w="370205" h="95250">
                <a:moveTo>
                  <a:pt x="323598" y="95249"/>
                </a:moveTo>
                <a:lnTo>
                  <a:pt x="305599" y="91508"/>
                </a:lnTo>
                <a:lnTo>
                  <a:pt x="290906" y="81304"/>
                </a:lnTo>
                <a:lnTo>
                  <a:pt x="281001" y="66167"/>
                </a:lnTo>
                <a:lnTo>
                  <a:pt x="277369" y="47624"/>
                </a:lnTo>
                <a:lnTo>
                  <a:pt x="281001" y="29082"/>
                </a:lnTo>
                <a:lnTo>
                  <a:pt x="290906" y="13945"/>
                </a:lnTo>
                <a:lnTo>
                  <a:pt x="305599" y="3741"/>
                </a:lnTo>
                <a:lnTo>
                  <a:pt x="323598" y="0"/>
                </a:lnTo>
                <a:lnTo>
                  <a:pt x="341596" y="3741"/>
                </a:lnTo>
                <a:lnTo>
                  <a:pt x="356290" y="13945"/>
                </a:lnTo>
                <a:lnTo>
                  <a:pt x="366195" y="29082"/>
                </a:lnTo>
                <a:lnTo>
                  <a:pt x="369826" y="47624"/>
                </a:lnTo>
                <a:lnTo>
                  <a:pt x="366195" y="66167"/>
                </a:lnTo>
                <a:lnTo>
                  <a:pt x="356290" y="81304"/>
                </a:lnTo>
                <a:lnTo>
                  <a:pt x="341596" y="91508"/>
                </a:lnTo>
                <a:lnTo>
                  <a:pt x="323598" y="95249"/>
                </a:lnTo>
                <a:close/>
              </a:path>
              <a:path w="370205" h="95250">
                <a:moveTo>
                  <a:pt x="184913" y="95249"/>
                </a:moveTo>
                <a:lnTo>
                  <a:pt x="166914" y="91508"/>
                </a:lnTo>
                <a:lnTo>
                  <a:pt x="152221" y="81304"/>
                </a:lnTo>
                <a:lnTo>
                  <a:pt x="142316" y="66167"/>
                </a:lnTo>
                <a:lnTo>
                  <a:pt x="138684" y="47624"/>
                </a:lnTo>
                <a:lnTo>
                  <a:pt x="142316" y="29082"/>
                </a:lnTo>
                <a:lnTo>
                  <a:pt x="152221" y="13945"/>
                </a:lnTo>
                <a:lnTo>
                  <a:pt x="166914" y="3741"/>
                </a:lnTo>
                <a:lnTo>
                  <a:pt x="184913" y="0"/>
                </a:lnTo>
                <a:lnTo>
                  <a:pt x="202911" y="3741"/>
                </a:lnTo>
                <a:lnTo>
                  <a:pt x="217605" y="13945"/>
                </a:lnTo>
                <a:lnTo>
                  <a:pt x="227510" y="29082"/>
                </a:lnTo>
                <a:lnTo>
                  <a:pt x="231141" y="47624"/>
                </a:lnTo>
                <a:lnTo>
                  <a:pt x="227510" y="66167"/>
                </a:lnTo>
                <a:lnTo>
                  <a:pt x="217605" y="81304"/>
                </a:lnTo>
                <a:lnTo>
                  <a:pt x="202911" y="91508"/>
                </a:lnTo>
                <a:lnTo>
                  <a:pt x="184913" y="95249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2452" y="3959581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38049" y="853161"/>
            <a:ext cx="9511665" cy="1987550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5550" spc="20" dirty="0">
                <a:solidFill>
                  <a:srgbClr val="FFFFFF"/>
                </a:solidFill>
              </a:rPr>
              <a:t>Reco</a:t>
            </a:r>
            <a:r>
              <a:rPr sz="5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5550" spc="20" dirty="0">
                <a:solidFill>
                  <a:srgbClr val="FFFFFF"/>
                </a:solidFill>
              </a:rPr>
              <a:t>ding</a:t>
            </a:r>
            <a:r>
              <a:rPr sz="5550" spc="-355" dirty="0">
                <a:solidFill>
                  <a:srgbClr val="FFFFFF"/>
                </a:solidFill>
              </a:rPr>
              <a:t> </a:t>
            </a:r>
            <a:r>
              <a:rPr sz="5550" spc="-70" dirty="0">
                <a:solidFill>
                  <a:srgbClr val="FFFFFF"/>
                </a:solidFill>
              </a:rPr>
              <a:t>of</a:t>
            </a:r>
            <a:endParaRPr sz="55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5550" spc="140" dirty="0">
                <a:solidFill>
                  <a:srgbClr val="FFFFFF"/>
                </a:solidFill>
              </a:rPr>
              <a:t>a</a:t>
            </a:r>
            <a:r>
              <a:rPr sz="5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tt</a:t>
            </a:r>
            <a:r>
              <a:rPr sz="5550" spc="140" dirty="0">
                <a:solidFill>
                  <a:srgbClr val="FFFFFF"/>
                </a:solidFill>
              </a:rPr>
              <a:t>endance</a:t>
            </a:r>
            <a:r>
              <a:rPr sz="5550" spc="-335" dirty="0">
                <a:solidFill>
                  <a:srgbClr val="FFFFFF"/>
                </a:solidFill>
              </a:rPr>
              <a:t> </a:t>
            </a:r>
            <a:r>
              <a:rPr sz="5550" spc="-30" dirty="0">
                <a:solidFill>
                  <a:srgbClr val="F4BC33"/>
                </a:solidFill>
              </a:rPr>
              <a:t>and</a:t>
            </a:r>
            <a:r>
              <a:rPr sz="5550" spc="-335" dirty="0">
                <a:solidFill>
                  <a:srgbClr val="F4BC33"/>
                </a:solidFill>
              </a:rPr>
              <a:t> </a:t>
            </a:r>
            <a:r>
              <a:rPr sz="5450" spc="80" dirty="0">
                <a:solidFill>
                  <a:srgbClr val="F4BC33"/>
                </a:solidFill>
                <a:latin typeface="Microsoft Sans Serif"/>
                <a:cs typeface="Microsoft Sans Serif"/>
              </a:rPr>
              <a:t>st</a:t>
            </a:r>
            <a:r>
              <a:rPr sz="5550" spc="80" dirty="0">
                <a:solidFill>
                  <a:srgbClr val="F4BC33"/>
                </a:solidFill>
              </a:rPr>
              <a:t>o</a:t>
            </a:r>
            <a:r>
              <a:rPr sz="5450" spc="80" dirty="0">
                <a:solidFill>
                  <a:srgbClr val="F4BC33"/>
                </a:solidFill>
                <a:latin typeface="Microsoft Sans Serif"/>
                <a:cs typeface="Microsoft Sans Serif"/>
              </a:rPr>
              <a:t>r</a:t>
            </a:r>
            <a:r>
              <a:rPr sz="5550" spc="80" dirty="0">
                <a:solidFill>
                  <a:srgbClr val="F4BC33"/>
                </a:solidFill>
              </a:rPr>
              <a:t>ing</a:t>
            </a:r>
            <a:r>
              <a:rPr sz="5550" spc="-335" dirty="0">
                <a:solidFill>
                  <a:srgbClr val="F4BC33"/>
                </a:solidFill>
              </a:rPr>
              <a:t> </a:t>
            </a:r>
            <a:r>
              <a:rPr sz="5550" spc="170" dirty="0">
                <a:solidFill>
                  <a:srgbClr val="F4BC33"/>
                </a:solidFill>
              </a:rPr>
              <a:t>da</a:t>
            </a:r>
            <a:r>
              <a:rPr sz="5450" spc="170" dirty="0">
                <a:solidFill>
                  <a:srgbClr val="F4BC33"/>
                </a:solidFill>
                <a:latin typeface="Microsoft Sans Serif"/>
                <a:cs typeface="Microsoft Sans Serif"/>
              </a:rPr>
              <a:t>t</a:t>
            </a:r>
            <a:r>
              <a:rPr sz="5550" spc="170" dirty="0">
                <a:solidFill>
                  <a:srgbClr val="F4BC33"/>
                </a:solidFill>
              </a:rPr>
              <a:t>a</a:t>
            </a:r>
            <a:endParaRPr sz="55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81014" y="3211508"/>
            <a:ext cx="13230225" cy="6343650"/>
          </a:xfrm>
          <a:custGeom>
            <a:avLst/>
            <a:gdLst/>
            <a:ahLst/>
            <a:cxnLst/>
            <a:rect l="l" t="t" r="r" b="b"/>
            <a:pathLst>
              <a:path w="13230225" h="6343650">
                <a:moveTo>
                  <a:pt x="12862223" y="6343639"/>
                </a:moveTo>
                <a:lnTo>
                  <a:pt x="368002" y="6343639"/>
                </a:lnTo>
                <a:lnTo>
                  <a:pt x="321932" y="6340765"/>
                </a:lnTo>
                <a:lnTo>
                  <a:pt x="277544" y="6332373"/>
                </a:lnTo>
                <a:lnTo>
                  <a:pt x="235186" y="6318812"/>
                </a:lnTo>
                <a:lnTo>
                  <a:pt x="195208" y="6300432"/>
                </a:lnTo>
                <a:lnTo>
                  <a:pt x="157957" y="6277581"/>
                </a:lnTo>
                <a:lnTo>
                  <a:pt x="123784" y="6250607"/>
                </a:lnTo>
                <a:lnTo>
                  <a:pt x="93035" y="6219860"/>
                </a:lnTo>
                <a:lnTo>
                  <a:pt x="66060" y="6185688"/>
                </a:lnTo>
                <a:lnTo>
                  <a:pt x="43208" y="6148439"/>
                </a:lnTo>
                <a:lnTo>
                  <a:pt x="24827" y="6108462"/>
                </a:lnTo>
                <a:lnTo>
                  <a:pt x="11267" y="6066106"/>
                </a:lnTo>
                <a:lnTo>
                  <a:pt x="2874" y="6021719"/>
                </a:lnTo>
                <a:lnTo>
                  <a:pt x="0" y="5975651"/>
                </a:lnTo>
                <a:lnTo>
                  <a:pt x="0" y="367988"/>
                </a:lnTo>
                <a:lnTo>
                  <a:pt x="2874" y="321919"/>
                </a:lnTo>
                <a:lnTo>
                  <a:pt x="11267" y="277533"/>
                </a:lnTo>
                <a:lnTo>
                  <a:pt x="24827" y="235177"/>
                </a:lnTo>
                <a:lnTo>
                  <a:pt x="43208" y="195200"/>
                </a:lnTo>
                <a:lnTo>
                  <a:pt x="66060" y="157951"/>
                </a:lnTo>
                <a:lnTo>
                  <a:pt x="93035" y="123779"/>
                </a:lnTo>
                <a:lnTo>
                  <a:pt x="123784" y="93031"/>
                </a:lnTo>
                <a:lnTo>
                  <a:pt x="157957" y="66058"/>
                </a:lnTo>
                <a:lnTo>
                  <a:pt x="195208" y="43207"/>
                </a:lnTo>
                <a:lnTo>
                  <a:pt x="235186" y="24826"/>
                </a:lnTo>
                <a:lnTo>
                  <a:pt x="277544" y="11266"/>
                </a:lnTo>
                <a:lnTo>
                  <a:pt x="321932" y="2874"/>
                </a:lnTo>
                <a:lnTo>
                  <a:pt x="368002" y="0"/>
                </a:lnTo>
                <a:lnTo>
                  <a:pt x="12862223" y="0"/>
                </a:lnTo>
                <a:lnTo>
                  <a:pt x="12908293" y="2874"/>
                </a:lnTo>
                <a:lnTo>
                  <a:pt x="12952681" y="11266"/>
                </a:lnTo>
                <a:lnTo>
                  <a:pt x="12995038" y="24826"/>
                </a:lnTo>
                <a:lnTo>
                  <a:pt x="13035017" y="43207"/>
                </a:lnTo>
                <a:lnTo>
                  <a:pt x="13072267" y="66058"/>
                </a:lnTo>
                <a:lnTo>
                  <a:pt x="13106441" y="93031"/>
                </a:lnTo>
                <a:lnTo>
                  <a:pt x="13137189" y="123779"/>
                </a:lnTo>
                <a:lnTo>
                  <a:pt x="13164164" y="157951"/>
                </a:lnTo>
                <a:lnTo>
                  <a:pt x="13175533" y="176484"/>
                </a:lnTo>
                <a:lnTo>
                  <a:pt x="368002" y="176484"/>
                </a:lnTo>
                <a:lnTo>
                  <a:pt x="324287" y="181574"/>
                </a:lnTo>
                <a:lnTo>
                  <a:pt x="284053" y="196058"/>
                </a:lnTo>
                <a:lnTo>
                  <a:pt x="248484" y="218752"/>
                </a:lnTo>
                <a:lnTo>
                  <a:pt x="218760" y="248474"/>
                </a:lnTo>
                <a:lnTo>
                  <a:pt x="196065" y="284042"/>
                </a:lnTo>
                <a:lnTo>
                  <a:pt x="181581" y="324274"/>
                </a:lnTo>
                <a:lnTo>
                  <a:pt x="176490" y="367988"/>
                </a:lnTo>
                <a:lnTo>
                  <a:pt x="176490" y="5975651"/>
                </a:lnTo>
                <a:lnTo>
                  <a:pt x="181581" y="6019364"/>
                </a:lnTo>
                <a:lnTo>
                  <a:pt x="196065" y="6059596"/>
                </a:lnTo>
                <a:lnTo>
                  <a:pt x="218760" y="6095165"/>
                </a:lnTo>
                <a:lnTo>
                  <a:pt x="248484" y="6124887"/>
                </a:lnTo>
                <a:lnTo>
                  <a:pt x="284053" y="6147581"/>
                </a:lnTo>
                <a:lnTo>
                  <a:pt x="324287" y="6162065"/>
                </a:lnTo>
                <a:lnTo>
                  <a:pt x="368002" y="6167155"/>
                </a:lnTo>
                <a:lnTo>
                  <a:pt x="13175533" y="6167155"/>
                </a:lnTo>
                <a:lnTo>
                  <a:pt x="13164164" y="6185688"/>
                </a:lnTo>
                <a:lnTo>
                  <a:pt x="13137189" y="6219860"/>
                </a:lnTo>
                <a:lnTo>
                  <a:pt x="13106441" y="6250607"/>
                </a:lnTo>
                <a:lnTo>
                  <a:pt x="13072267" y="6277581"/>
                </a:lnTo>
                <a:lnTo>
                  <a:pt x="13035017" y="6300432"/>
                </a:lnTo>
                <a:lnTo>
                  <a:pt x="12995038" y="6318812"/>
                </a:lnTo>
                <a:lnTo>
                  <a:pt x="12952681" y="6332373"/>
                </a:lnTo>
                <a:lnTo>
                  <a:pt x="12908293" y="6340765"/>
                </a:lnTo>
                <a:lnTo>
                  <a:pt x="12862223" y="6343639"/>
                </a:lnTo>
                <a:close/>
              </a:path>
              <a:path w="13230225" h="6343650">
                <a:moveTo>
                  <a:pt x="13175533" y="6167155"/>
                </a:moveTo>
                <a:lnTo>
                  <a:pt x="12862223" y="6167155"/>
                </a:lnTo>
                <a:lnTo>
                  <a:pt x="12905938" y="6162065"/>
                </a:lnTo>
                <a:lnTo>
                  <a:pt x="12946171" y="6147581"/>
                </a:lnTo>
                <a:lnTo>
                  <a:pt x="12981741" y="6124887"/>
                </a:lnTo>
                <a:lnTo>
                  <a:pt x="13011465" y="6095165"/>
                </a:lnTo>
                <a:lnTo>
                  <a:pt x="13034160" y="6059596"/>
                </a:lnTo>
                <a:lnTo>
                  <a:pt x="13048644" y="6019364"/>
                </a:lnTo>
                <a:lnTo>
                  <a:pt x="13053735" y="5975651"/>
                </a:lnTo>
                <a:lnTo>
                  <a:pt x="13053735" y="367988"/>
                </a:lnTo>
                <a:lnTo>
                  <a:pt x="13048644" y="324274"/>
                </a:lnTo>
                <a:lnTo>
                  <a:pt x="13034160" y="284042"/>
                </a:lnTo>
                <a:lnTo>
                  <a:pt x="13011465" y="248474"/>
                </a:lnTo>
                <a:lnTo>
                  <a:pt x="12981741" y="218752"/>
                </a:lnTo>
                <a:lnTo>
                  <a:pt x="12946171" y="196058"/>
                </a:lnTo>
                <a:lnTo>
                  <a:pt x="12905938" y="181574"/>
                </a:lnTo>
                <a:lnTo>
                  <a:pt x="12862223" y="176484"/>
                </a:lnTo>
                <a:lnTo>
                  <a:pt x="13175533" y="176484"/>
                </a:lnTo>
                <a:lnTo>
                  <a:pt x="13205397" y="235177"/>
                </a:lnTo>
                <a:lnTo>
                  <a:pt x="13218958" y="277533"/>
                </a:lnTo>
                <a:lnTo>
                  <a:pt x="13227350" y="321919"/>
                </a:lnTo>
                <a:lnTo>
                  <a:pt x="13230225" y="367988"/>
                </a:lnTo>
                <a:lnTo>
                  <a:pt x="13230225" y="5975651"/>
                </a:lnTo>
                <a:lnTo>
                  <a:pt x="13227350" y="6021719"/>
                </a:lnTo>
                <a:lnTo>
                  <a:pt x="13218958" y="6066106"/>
                </a:lnTo>
                <a:lnTo>
                  <a:pt x="13205397" y="6108462"/>
                </a:lnTo>
                <a:lnTo>
                  <a:pt x="13187016" y="6148439"/>
                </a:lnTo>
                <a:lnTo>
                  <a:pt x="13175533" y="6167155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81414" y="3760502"/>
            <a:ext cx="8997315" cy="494030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300" dirty="0">
                <a:solidFill>
                  <a:srgbClr val="D99507"/>
                </a:solidFill>
                <a:latin typeface="Courier New"/>
                <a:cs typeface="Courier New"/>
              </a:rPr>
              <a:t>def</a:t>
            </a:r>
            <a:r>
              <a:rPr sz="2300" spc="-5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Attendance(name):</a:t>
            </a:r>
            <a:endParaRPr sz="2300">
              <a:latin typeface="Courier New"/>
              <a:cs typeface="Courier New"/>
            </a:endParaRPr>
          </a:p>
          <a:p>
            <a:pPr marL="1419860" marR="5080" indent="-704215">
              <a:lnSpc>
                <a:spcPct val="116799"/>
              </a:lnSpc>
              <a:spcBef>
                <a:spcPts val="5"/>
              </a:spcBef>
            </a:pPr>
            <a:r>
              <a:rPr sz="2300" dirty="0">
                <a:solidFill>
                  <a:srgbClr val="D99507"/>
                </a:solidFill>
                <a:latin typeface="Courier New"/>
                <a:cs typeface="Courier New"/>
              </a:rPr>
              <a:t>with </a:t>
            </a:r>
            <a:r>
              <a:rPr sz="2300" dirty="0">
                <a:solidFill>
                  <a:srgbClr val="03989D"/>
                </a:solidFill>
                <a:latin typeface="Courier New"/>
                <a:cs typeface="Courier New"/>
              </a:rPr>
              <a:t>open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('Attendance_Register.csv','r+') </a:t>
            </a:r>
            <a:r>
              <a:rPr sz="2300" dirty="0">
                <a:solidFill>
                  <a:srgbClr val="D99507"/>
                </a:solidFill>
                <a:latin typeface="Courier New"/>
                <a:cs typeface="Courier New"/>
              </a:rPr>
              <a:t>as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f: </a:t>
            </a:r>
            <a:r>
              <a:rPr sz="2300" spc="-13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DataList</a:t>
            </a:r>
            <a:r>
              <a:rPr sz="23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3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f.readlines()</a:t>
            </a:r>
            <a:endParaRPr sz="2300">
              <a:latin typeface="Courier New"/>
              <a:cs typeface="Courier New"/>
            </a:endParaRPr>
          </a:p>
          <a:p>
            <a:pPr marL="1419860">
              <a:lnSpc>
                <a:spcPct val="100000"/>
              </a:lnSpc>
              <a:spcBef>
                <a:spcPts val="464"/>
              </a:spcBef>
            </a:pP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names</a:t>
            </a:r>
            <a:r>
              <a:rPr sz="23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3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[]</a:t>
            </a:r>
            <a:endParaRPr sz="2300">
              <a:latin typeface="Courier New"/>
              <a:cs typeface="Courier New"/>
            </a:endParaRPr>
          </a:p>
          <a:p>
            <a:pPr marL="2123440" marR="3171190" indent="-704215">
              <a:lnSpc>
                <a:spcPct val="116799"/>
              </a:lnSpc>
            </a:pPr>
            <a:r>
              <a:rPr sz="2300" dirty="0">
                <a:solidFill>
                  <a:srgbClr val="D99507"/>
                </a:solidFill>
                <a:latin typeface="Courier New"/>
                <a:cs typeface="Courier New"/>
              </a:rPr>
              <a:t>for</a:t>
            </a:r>
            <a:r>
              <a:rPr sz="2300" spc="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data</a:t>
            </a:r>
            <a:r>
              <a:rPr sz="2300" spc="13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D99507"/>
                </a:solidFill>
                <a:latin typeface="Courier New"/>
                <a:cs typeface="Courier New"/>
              </a:rPr>
              <a:t>in</a:t>
            </a:r>
            <a:r>
              <a:rPr sz="2300" spc="1380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DataList: </a:t>
            </a: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ent </a:t>
            </a: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data.split(',') </a:t>
            </a:r>
            <a:r>
              <a:rPr sz="2300" spc="-13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names.append(ent[0])</a:t>
            </a:r>
            <a:endParaRPr sz="2300">
              <a:latin typeface="Courier New"/>
              <a:cs typeface="Courier New"/>
            </a:endParaRPr>
          </a:p>
          <a:p>
            <a:pPr marL="2123440" marR="3171190" indent="-704215">
              <a:lnSpc>
                <a:spcPct val="116799"/>
              </a:lnSpc>
            </a:pPr>
            <a:r>
              <a:rPr sz="2300" dirty="0">
                <a:solidFill>
                  <a:srgbClr val="D99507"/>
                </a:solidFill>
                <a:latin typeface="Courier New"/>
                <a:cs typeface="Courier New"/>
              </a:rPr>
              <a:t>if</a:t>
            </a:r>
            <a:r>
              <a:rPr sz="2300" spc="3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name</a:t>
            </a:r>
            <a:r>
              <a:rPr sz="23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D99507"/>
                </a:solidFill>
                <a:latin typeface="Courier New"/>
                <a:cs typeface="Courier New"/>
              </a:rPr>
              <a:t>not</a:t>
            </a:r>
            <a:r>
              <a:rPr sz="2300" spc="3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D99507"/>
                </a:solidFill>
                <a:latin typeface="Courier New"/>
                <a:cs typeface="Courier New"/>
              </a:rPr>
              <a:t>in</a:t>
            </a:r>
            <a:r>
              <a:rPr sz="2300" spc="3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names: </a:t>
            </a: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curr</a:t>
            </a:r>
            <a:r>
              <a:rPr sz="23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3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datetime.now()</a:t>
            </a:r>
            <a:endParaRPr sz="2300">
              <a:latin typeface="Courier New"/>
              <a:cs typeface="Courier New"/>
            </a:endParaRPr>
          </a:p>
          <a:p>
            <a:pPr marL="2123440" marR="1588135">
              <a:lnSpc>
                <a:spcPct val="116799"/>
              </a:lnSpc>
            </a:pP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dt </a:t>
            </a: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curr.strftime(</a:t>
            </a:r>
            <a:r>
              <a:rPr sz="2300" dirty="0">
                <a:solidFill>
                  <a:srgbClr val="008037"/>
                </a:solidFill>
                <a:latin typeface="Courier New"/>
                <a:cs typeface="Courier New"/>
              </a:rPr>
              <a:t>'%H:%M:%S'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) </a:t>
            </a:r>
            <a:r>
              <a:rPr sz="2300" spc="-13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f.writelines(</a:t>
            </a:r>
            <a:r>
              <a:rPr sz="2300" dirty="0">
                <a:solidFill>
                  <a:srgbClr val="008037"/>
                </a:solidFill>
                <a:latin typeface="Courier New"/>
                <a:cs typeface="Courier New"/>
              </a:rPr>
              <a:t>f'</a:t>
            </a:r>
            <a:r>
              <a:rPr sz="2300" dirty="0">
                <a:solidFill>
                  <a:srgbClr val="D99507"/>
                </a:solidFill>
                <a:latin typeface="Courier New"/>
                <a:cs typeface="Courier New"/>
              </a:rPr>
              <a:t>\n{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name</a:t>
            </a:r>
            <a:r>
              <a:rPr sz="2300" dirty="0">
                <a:solidFill>
                  <a:srgbClr val="D99507"/>
                </a:solidFill>
                <a:latin typeface="Courier New"/>
                <a:cs typeface="Courier New"/>
              </a:rPr>
              <a:t>}</a:t>
            </a:r>
            <a:r>
              <a:rPr sz="2300" dirty="0">
                <a:solidFill>
                  <a:srgbClr val="008037"/>
                </a:solidFill>
                <a:latin typeface="Courier New"/>
                <a:cs typeface="Courier New"/>
              </a:rPr>
              <a:t>,</a:t>
            </a:r>
            <a:r>
              <a:rPr sz="2300" dirty="0">
                <a:solidFill>
                  <a:srgbClr val="D99507"/>
                </a:solidFill>
                <a:latin typeface="Courier New"/>
                <a:cs typeface="Courier New"/>
              </a:rPr>
              <a:t>{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dt</a:t>
            </a:r>
            <a:r>
              <a:rPr sz="2300" dirty="0">
                <a:solidFill>
                  <a:srgbClr val="D99507"/>
                </a:solidFill>
                <a:latin typeface="Courier New"/>
                <a:cs typeface="Courier New"/>
              </a:rPr>
              <a:t>}</a:t>
            </a:r>
            <a:r>
              <a:rPr sz="2300" dirty="0">
                <a:solidFill>
                  <a:srgbClr val="008037"/>
                </a:solidFill>
                <a:latin typeface="Courier New"/>
                <a:cs typeface="Courier New"/>
              </a:rPr>
              <a:t>'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encodeKnown</a:t>
            </a:r>
            <a:r>
              <a:rPr sz="23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3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DbEncodings(images)</a:t>
            </a:r>
            <a:endParaRPr sz="2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84888" y="2656990"/>
            <a:ext cx="2668270" cy="82867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500" dirty="0">
                <a:solidFill>
                  <a:srgbClr val="D99507"/>
                </a:solidFill>
                <a:latin typeface="Courier New"/>
                <a:cs typeface="Courier New"/>
              </a:rPr>
              <a:t>import</a:t>
            </a:r>
            <a:r>
              <a:rPr sz="1500" spc="-60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cv2</a:t>
            </a:r>
            <a:endParaRPr sz="1500">
              <a:latin typeface="Courier New"/>
              <a:cs typeface="Courier New"/>
            </a:endParaRPr>
          </a:p>
          <a:p>
            <a:pPr marL="12700" marR="5080">
              <a:lnSpc>
                <a:spcPct val="117100"/>
              </a:lnSpc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import face_recognition </a:t>
            </a:r>
            <a:r>
              <a:rPr sz="1500" spc="-8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D99507"/>
                </a:solidFill>
                <a:latin typeface="Courier New"/>
                <a:cs typeface="Courier New"/>
              </a:rPr>
              <a:t>import</a:t>
            </a:r>
            <a:r>
              <a:rPr sz="1500" spc="-1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numpy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D99507"/>
                </a:solidFill>
                <a:latin typeface="Courier New"/>
                <a:cs typeface="Courier New"/>
              </a:rPr>
              <a:t>as</a:t>
            </a:r>
            <a:r>
              <a:rPr sz="1500" spc="-10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np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84888" y="3727399"/>
            <a:ext cx="9561195" cy="136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957070">
              <a:lnSpc>
                <a:spcPct val="117100"/>
              </a:lnSpc>
              <a:spcBef>
                <a:spcPts val="95"/>
              </a:spcBef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img1</a:t>
            </a:r>
            <a:r>
              <a:rPr sz="1500" spc="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500" spc="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face_recognition.load_image_file(</a:t>
            </a:r>
            <a:r>
              <a:rPr sz="1500" spc="-5" dirty="0">
                <a:solidFill>
                  <a:srgbClr val="D99507"/>
                </a:solidFill>
                <a:latin typeface="Courier New"/>
                <a:cs typeface="Courier New"/>
              </a:rPr>
              <a:t>'ImagesAttendance/ae.jpg'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) </a:t>
            </a:r>
            <a:r>
              <a:rPr sz="1500" spc="-8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img1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cv2.cvtColor(img1,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cv2.COLOR_BGR2RGB)</a:t>
            </a:r>
            <a:endParaRPr sz="1500">
              <a:latin typeface="Courier New"/>
              <a:cs typeface="Courier New"/>
            </a:endParaRPr>
          </a:p>
          <a:p>
            <a:pPr marL="12700" marR="3565525">
              <a:lnSpc>
                <a:spcPct val="117100"/>
              </a:lnSpc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facloc</a:t>
            </a:r>
            <a:r>
              <a:rPr sz="15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5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face_recognition.face_locations(img1)[</a:t>
            </a:r>
            <a:r>
              <a:rPr sz="1500" spc="-5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]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 encodefac</a:t>
            </a:r>
            <a:r>
              <a:rPr sz="15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5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face_recognition.face_encodings(img1)[</a:t>
            </a:r>
            <a:r>
              <a:rPr sz="1500" spc="-5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]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cv2.rectangle(img1,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(facloc[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3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],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facloc[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]),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(facloc[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1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],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facloc[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2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]),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255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),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03989D"/>
                </a:solidFill>
                <a:latin typeface="Courier New"/>
                <a:cs typeface="Courier New"/>
              </a:rPr>
              <a:t>3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84888" y="5333014"/>
            <a:ext cx="12433300" cy="430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713605">
              <a:lnSpc>
                <a:spcPct val="117100"/>
              </a:lnSpc>
              <a:spcBef>
                <a:spcPts val="95"/>
              </a:spcBef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img2</a:t>
            </a:r>
            <a:r>
              <a:rPr sz="1500" spc="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500" spc="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face_recognition.load_image_file('ImagesAttendance/tst.png') </a:t>
            </a:r>
            <a:r>
              <a:rPr sz="1500" spc="-8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img2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cv2.cvtColor(img2,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cv2.COLOR_BGR2RGB)</a:t>
            </a:r>
            <a:endParaRPr sz="1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Courier New"/>
              <a:cs typeface="Courier New"/>
            </a:endParaRPr>
          </a:p>
          <a:p>
            <a:pPr marL="12700" marR="6322695">
              <a:lnSpc>
                <a:spcPct val="117100"/>
              </a:lnSpc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facloc1</a:t>
            </a:r>
            <a:r>
              <a:rPr sz="15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5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face_recognition.face_locations(img2)[</a:t>
            </a:r>
            <a:r>
              <a:rPr sz="1500" spc="-5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]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 encodefac1</a:t>
            </a:r>
            <a:r>
              <a:rPr sz="15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5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face_recognition.face_encodings(img2)[</a:t>
            </a:r>
            <a:r>
              <a:rPr sz="1500" spc="-5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]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cv2.rectangle(img2,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(facloc1[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3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],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facloc1[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]),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(facloc1[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1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],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facloc1[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2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]),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255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),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3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1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Courier New"/>
              <a:cs typeface="Courier New"/>
            </a:endParaRPr>
          </a:p>
          <a:p>
            <a:pPr marL="12700" marR="4943475">
              <a:lnSpc>
                <a:spcPct val="117100"/>
              </a:lnSpc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result</a:t>
            </a:r>
            <a:r>
              <a:rPr sz="15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5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face_recognition.compare_faces([encodefac],</a:t>
            </a:r>
            <a:r>
              <a:rPr sz="15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encodefac1) </a:t>
            </a:r>
            <a:r>
              <a:rPr sz="15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facedis</a:t>
            </a:r>
            <a:r>
              <a:rPr sz="15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5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face_recognition.face_distance([encodefac],</a:t>
            </a:r>
            <a:r>
              <a:rPr sz="15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encodefac1)</a:t>
            </a:r>
            <a:endParaRPr sz="1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print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(result,</a:t>
            </a:r>
            <a:r>
              <a:rPr sz="1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facedis)</a:t>
            </a:r>
            <a:endParaRPr sz="1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Courier New"/>
              <a:cs typeface="Courier New"/>
            </a:endParaRPr>
          </a:p>
          <a:p>
            <a:pPr marL="12700" marR="5080">
              <a:lnSpc>
                <a:spcPct val="117100"/>
              </a:lnSpc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cv2.putText(img2, </a:t>
            </a:r>
            <a:r>
              <a:rPr sz="1500" dirty="0">
                <a:solidFill>
                  <a:srgbClr val="008037"/>
                </a:solidFill>
                <a:latin typeface="Courier New"/>
                <a:cs typeface="Courier New"/>
              </a:rPr>
              <a:t>f'</a:t>
            </a:r>
            <a:r>
              <a:rPr sz="1500" dirty="0">
                <a:solidFill>
                  <a:srgbClr val="D99507"/>
                </a:solidFill>
                <a:latin typeface="Courier New"/>
                <a:cs typeface="Courier New"/>
              </a:rPr>
              <a:t>{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result</a:t>
            </a:r>
            <a:r>
              <a:rPr sz="1500" dirty="0">
                <a:solidFill>
                  <a:srgbClr val="D99507"/>
                </a:solidFill>
                <a:latin typeface="Courier New"/>
                <a:cs typeface="Courier New"/>
              </a:rPr>
              <a:t>}</a:t>
            </a:r>
            <a:r>
              <a:rPr sz="1500" spc="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D99507"/>
                </a:solidFill>
                <a:latin typeface="Courier New"/>
                <a:cs typeface="Courier New"/>
              </a:rPr>
              <a:t>{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round(facedis[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],</a:t>
            </a:r>
            <a:r>
              <a:rPr sz="15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1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r>
              <a:rPr sz="1500" dirty="0">
                <a:solidFill>
                  <a:srgbClr val="D99507"/>
                </a:solidFill>
                <a:latin typeface="Courier New"/>
                <a:cs typeface="Courier New"/>
              </a:rPr>
              <a:t>}</a:t>
            </a:r>
            <a:r>
              <a:rPr sz="1500" dirty="0">
                <a:solidFill>
                  <a:srgbClr val="008037"/>
                </a:solidFill>
                <a:latin typeface="Courier New"/>
                <a:cs typeface="Courier New"/>
              </a:rPr>
              <a:t>'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5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50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5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50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),</a:t>
            </a:r>
            <a:r>
              <a:rPr sz="15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cv2.FONT_HERSHEY_COMPLEX,</a:t>
            </a:r>
            <a:r>
              <a:rPr sz="15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1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5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5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255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5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),</a:t>
            </a:r>
            <a:r>
              <a:rPr sz="15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1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) </a:t>
            </a:r>
            <a:r>
              <a:rPr sz="1500" spc="-8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cv2.imshow(</a:t>
            </a:r>
            <a:r>
              <a:rPr sz="1500" dirty="0">
                <a:solidFill>
                  <a:srgbClr val="008037"/>
                </a:solidFill>
                <a:latin typeface="Courier New"/>
                <a:cs typeface="Courier New"/>
              </a:rPr>
              <a:t>"main"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img1)</a:t>
            </a:r>
            <a:endParaRPr sz="1500">
              <a:latin typeface="Courier New"/>
              <a:cs typeface="Courier New"/>
            </a:endParaRPr>
          </a:p>
          <a:p>
            <a:pPr marL="12700" marR="9539605">
              <a:lnSpc>
                <a:spcPct val="117100"/>
              </a:lnSpc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cv2.imshow(</a:t>
            </a:r>
            <a:r>
              <a:rPr sz="1500" dirty="0">
                <a:solidFill>
                  <a:srgbClr val="008037"/>
                </a:solidFill>
                <a:latin typeface="Courier New"/>
                <a:cs typeface="Courier New"/>
              </a:rPr>
              <a:t>"main1"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, img2) </a:t>
            </a:r>
            <a:r>
              <a:rPr sz="1500" spc="-8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cv2.waitKey(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4175" y="2364808"/>
            <a:ext cx="14963775" cy="7505700"/>
          </a:xfrm>
          <a:custGeom>
            <a:avLst/>
            <a:gdLst/>
            <a:ahLst/>
            <a:cxnLst/>
            <a:rect l="l" t="t" r="r" b="b"/>
            <a:pathLst>
              <a:path w="14963775" h="7505700">
                <a:moveTo>
                  <a:pt x="14610607" y="7505700"/>
                </a:moveTo>
                <a:lnTo>
                  <a:pt x="353099" y="7505700"/>
                </a:lnTo>
                <a:lnTo>
                  <a:pt x="305279" y="7502468"/>
                </a:lnTo>
                <a:lnTo>
                  <a:pt x="259386" y="7493055"/>
                </a:lnTo>
                <a:lnTo>
                  <a:pt x="215845" y="7477888"/>
                </a:lnTo>
                <a:lnTo>
                  <a:pt x="175081" y="7457391"/>
                </a:lnTo>
                <a:lnTo>
                  <a:pt x="137520" y="7431990"/>
                </a:lnTo>
                <a:lnTo>
                  <a:pt x="103587" y="7402110"/>
                </a:lnTo>
                <a:lnTo>
                  <a:pt x="73708" y="7368176"/>
                </a:lnTo>
                <a:lnTo>
                  <a:pt x="48307" y="7330614"/>
                </a:lnTo>
                <a:lnTo>
                  <a:pt x="27811" y="7289850"/>
                </a:lnTo>
                <a:lnTo>
                  <a:pt x="12644" y="7246308"/>
                </a:lnTo>
                <a:lnTo>
                  <a:pt x="3231" y="7200414"/>
                </a:lnTo>
                <a:lnTo>
                  <a:pt x="0" y="7152593"/>
                </a:lnTo>
                <a:lnTo>
                  <a:pt x="0" y="353105"/>
                </a:lnTo>
                <a:lnTo>
                  <a:pt x="3231" y="305285"/>
                </a:lnTo>
                <a:lnTo>
                  <a:pt x="12644" y="259391"/>
                </a:lnTo>
                <a:lnTo>
                  <a:pt x="27811" y="215849"/>
                </a:lnTo>
                <a:lnTo>
                  <a:pt x="48307" y="175085"/>
                </a:lnTo>
                <a:lnTo>
                  <a:pt x="73708" y="137523"/>
                </a:lnTo>
                <a:lnTo>
                  <a:pt x="103587" y="103589"/>
                </a:lnTo>
                <a:lnTo>
                  <a:pt x="137520" y="73709"/>
                </a:lnTo>
                <a:lnTo>
                  <a:pt x="175081" y="48308"/>
                </a:lnTo>
                <a:lnTo>
                  <a:pt x="215845" y="27811"/>
                </a:lnTo>
                <a:lnTo>
                  <a:pt x="259386" y="12644"/>
                </a:lnTo>
                <a:lnTo>
                  <a:pt x="305279" y="3231"/>
                </a:lnTo>
                <a:lnTo>
                  <a:pt x="353099" y="0"/>
                </a:lnTo>
                <a:lnTo>
                  <a:pt x="14610607" y="0"/>
                </a:lnTo>
                <a:lnTo>
                  <a:pt x="14658426" y="3231"/>
                </a:lnTo>
                <a:lnTo>
                  <a:pt x="14704320" y="12644"/>
                </a:lnTo>
                <a:lnTo>
                  <a:pt x="14747861" y="27811"/>
                </a:lnTo>
                <a:lnTo>
                  <a:pt x="14788625" y="48308"/>
                </a:lnTo>
                <a:lnTo>
                  <a:pt x="14826186" y="73709"/>
                </a:lnTo>
                <a:lnTo>
                  <a:pt x="14860119" y="103589"/>
                </a:lnTo>
                <a:lnTo>
                  <a:pt x="14889998" y="137523"/>
                </a:lnTo>
                <a:lnTo>
                  <a:pt x="14911518" y="169346"/>
                </a:lnTo>
                <a:lnTo>
                  <a:pt x="353099" y="169346"/>
                </a:lnTo>
                <a:lnTo>
                  <a:pt x="304457" y="175952"/>
                </a:lnTo>
                <a:lnTo>
                  <a:pt x="260620" y="194568"/>
                </a:lnTo>
                <a:lnTo>
                  <a:pt x="223389" y="223393"/>
                </a:lnTo>
                <a:lnTo>
                  <a:pt x="194564" y="260625"/>
                </a:lnTo>
                <a:lnTo>
                  <a:pt x="175949" y="304463"/>
                </a:lnTo>
                <a:lnTo>
                  <a:pt x="169343" y="353105"/>
                </a:lnTo>
                <a:lnTo>
                  <a:pt x="169343" y="7152593"/>
                </a:lnTo>
                <a:lnTo>
                  <a:pt x="175949" y="7201236"/>
                </a:lnTo>
                <a:lnTo>
                  <a:pt x="194564" y="7245074"/>
                </a:lnTo>
                <a:lnTo>
                  <a:pt x="223389" y="7282306"/>
                </a:lnTo>
                <a:lnTo>
                  <a:pt x="260620" y="7311131"/>
                </a:lnTo>
                <a:lnTo>
                  <a:pt x="304457" y="7329747"/>
                </a:lnTo>
                <a:lnTo>
                  <a:pt x="353099" y="7336352"/>
                </a:lnTo>
                <a:lnTo>
                  <a:pt x="14911519" y="7336352"/>
                </a:lnTo>
                <a:lnTo>
                  <a:pt x="14889998" y="7368176"/>
                </a:lnTo>
                <a:lnTo>
                  <a:pt x="14860119" y="7402110"/>
                </a:lnTo>
                <a:lnTo>
                  <a:pt x="14826186" y="7431990"/>
                </a:lnTo>
                <a:lnTo>
                  <a:pt x="14788625" y="7457391"/>
                </a:lnTo>
                <a:lnTo>
                  <a:pt x="14747861" y="7477888"/>
                </a:lnTo>
                <a:lnTo>
                  <a:pt x="14704320" y="7493055"/>
                </a:lnTo>
                <a:lnTo>
                  <a:pt x="14658426" y="7502468"/>
                </a:lnTo>
                <a:lnTo>
                  <a:pt x="14610607" y="7505700"/>
                </a:lnTo>
                <a:close/>
              </a:path>
              <a:path w="14963775" h="7505700">
                <a:moveTo>
                  <a:pt x="14911519" y="7336352"/>
                </a:moveTo>
                <a:lnTo>
                  <a:pt x="14610607" y="7336352"/>
                </a:lnTo>
                <a:lnTo>
                  <a:pt x="14659248" y="7329747"/>
                </a:lnTo>
                <a:lnTo>
                  <a:pt x="14703085" y="7311131"/>
                </a:lnTo>
                <a:lnTo>
                  <a:pt x="14740317" y="7282306"/>
                </a:lnTo>
                <a:lnTo>
                  <a:pt x="14769141" y="7245074"/>
                </a:lnTo>
                <a:lnTo>
                  <a:pt x="14787757" y="7201236"/>
                </a:lnTo>
                <a:lnTo>
                  <a:pt x="14794363" y="7152593"/>
                </a:lnTo>
                <a:lnTo>
                  <a:pt x="14794363" y="353105"/>
                </a:lnTo>
                <a:lnTo>
                  <a:pt x="14787757" y="304463"/>
                </a:lnTo>
                <a:lnTo>
                  <a:pt x="14769141" y="260625"/>
                </a:lnTo>
                <a:lnTo>
                  <a:pt x="14740317" y="223393"/>
                </a:lnTo>
                <a:lnTo>
                  <a:pt x="14703085" y="194568"/>
                </a:lnTo>
                <a:lnTo>
                  <a:pt x="14659248" y="175952"/>
                </a:lnTo>
                <a:lnTo>
                  <a:pt x="14610607" y="169346"/>
                </a:lnTo>
                <a:lnTo>
                  <a:pt x="14911518" y="169346"/>
                </a:lnTo>
                <a:lnTo>
                  <a:pt x="14935895" y="215849"/>
                </a:lnTo>
                <a:lnTo>
                  <a:pt x="14951062" y="259391"/>
                </a:lnTo>
                <a:lnTo>
                  <a:pt x="14960474" y="305285"/>
                </a:lnTo>
                <a:lnTo>
                  <a:pt x="14963706" y="353105"/>
                </a:lnTo>
                <a:lnTo>
                  <a:pt x="14963706" y="7152593"/>
                </a:lnTo>
                <a:lnTo>
                  <a:pt x="14960474" y="7200414"/>
                </a:lnTo>
                <a:lnTo>
                  <a:pt x="14951062" y="7246308"/>
                </a:lnTo>
                <a:lnTo>
                  <a:pt x="14935895" y="7289850"/>
                </a:lnTo>
                <a:lnTo>
                  <a:pt x="14915399" y="7330614"/>
                </a:lnTo>
                <a:lnTo>
                  <a:pt x="14911519" y="7336352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24804" y="1276541"/>
            <a:ext cx="9479915" cy="734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47920" algn="l"/>
              </a:tabLst>
            </a:pPr>
            <a:r>
              <a:rPr sz="4650" spc="235" dirty="0">
                <a:solidFill>
                  <a:srgbClr val="FFFFFF"/>
                </a:solidFill>
                <a:latin typeface="Tahoma"/>
                <a:cs typeface="Tahoma"/>
              </a:rPr>
              <a:t>Sample</a:t>
            </a:r>
            <a:r>
              <a:rPr sz="4650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650" spc="3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50" spc="30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4650" spc="305" dirty="0">
                <a:solidFill>
                  <a:srgbClr val="FFFFFF"/>
                </a:solidFill>
                <a:latin typeface="Tahoma"/>
                <a:cs typeface="Tahoma"/>
              </a:rPr>
              <a:t>ample	</a:t>
            </a:r>
            <a:r>
              <a:rPr sz="4650" spc="370" dirty="0">
                <a:solidFill>
                  <a:srgbClr val="F4BC33"/>
                </a:solidFill>
                <a:latin typeface="Tahoma"/>
                <a:cs typeface="Tahoma"/>
              </a:rPr>
              <a:t>fo</a:t>
            </a:r>
            <a:r>
              <a:rPr sz="3550" spc="370" dirty="0">
                <a:solidFill>
                  <a:srgbClr val="F4BC33"/>
                </a:solidFill>
                <a:latin typeface="Tahoma"/>
                <a:cs typeface="Tahoma"/>
              </a:rPr>
              <a:t>r</a:t>
            </a:r>
            <a:r>
              <a:rPr sz="3550" spc="65" dirty="0">
                <a:solidFill>
                  <a:srgbClr val="F4BC33"/>
                </a:solidFill>
                <a:latin typeface="Tahoma"/>
                <a:cs typeface="Tahoma"/>
              </a:rPr>
              <a:t> </a:t>
            </a:r>
            <a:r>
              <a:rPr sz="4650" spc="470" dirty="0">
                <a:solidFill>
                  <a:srgbClr val="F4BC33"/>
                </a:solidFill>
                <a:latin typeface="Tahoma"/>
                <a:cs typeface="Tahoma"/>
              </a:rPr>
              <a:t>ho</a:t>
            </a:r>
            <a:r>
              <a:rPr sz="3550" spc="470" dirty="0">
                <a:solidFill>
                  <a:srgbClr val="F4BC33"/>
                </a:solidFill>
                <a:latin typeface="Tahoma"/>
                <a:cs typeface="Tahoma"/>
              </a:rPr>
              <a:t>w</a:t>
            </a:r>
            <a:r>
              <a:rPr sz="3550" spc="65" dirty="0">
                <a:solidFill>
                  <a:srgbClr val="F4BC33"/>
                </a:solidFill>
                <a:latin typeface="Tahoma"/>
                <a:cs typeface="Tahoma"/>
              </a:rPr>
              <a:t> </a:t>
            </a:r>
            <a:r>
              <a:rPr sz="4650" spc="440" dirty="0">
                <a:solidFill>
                  <a:srgbClr val="F4BC33"/>
                </a:solidFill>
                <a:latin typeface="Tahoma"/>
                <a:cs typeface="Tahoma"/>
              </a:rPr>
              <a:t>i</a:t>
            </a:r>
            <a:r>
              <a:rPr sz="3550" spc="440" dirty="0">
                <a:solidFill>
                  <a:srgbClr val="F4BC33"/>
                </a:solidFill>
                <a:latin typeface="Tahoma"/>
                <a:cs typeface="Tahoma"/>
              </a:rPr>
              <a:t>t</a:t>
            </a:r>
            <a:r>
              <a:rPr sz="3550" spc="65" dirty="0">
                <a:solidFill>
                  <a:srgbClr val="F4BC33"/>
                </a:solidFill>
                <a:latin typeface="Tahoma"/>
                <a:cs typeface="Tahoma"/>
              </a:rPr>
              <a:t> </a:t>
            </a:r>
            <a:r>
              <a:rPr sz="3550" spc="575" dirty="0">
                <a:solidFill>
                  <a:srgbClr val="F4BC33"/>
                </a:solidFill>
                <a:latin typeface="Tahoma"/>
                <a:cs typeface="Tahoma"/>
              </a:rPr>
              <a:t>w</a:t>
            </a:r>
            <a:r>
              <a:rPr sz="4650" spc="575" dirty="0">
                <a:solidFill>
                  <a:srgbClr val="F4BC33"/>
                </a:solidFill>
                <a:latin typeface="Tahoma"/>
                <a:cs typeface="Tahoma"/>
              </a:rPr>
              <a:t>o</a:t>
            </a:r>
            <a:r>
              <a:rPr sz="3550" spc="575" dirty="0">
                <a:solidFill>
                  <a:srgbClr val="F4BC33"/>
                </a:solidFill>
                <a:latin typeface="Tahoma"/>
                <a:cs typeface="Tahoma"/>
              </a:rPr>
              <a:t>r</a:t>
            </a:r>
            <a:r>
              <a:rPr sz="4650" spc="575" dirty="0">
                <a:solidFill>
                  <a:srgbClr val="F4BC33"/>
                </a:solidFill>
                <a:latin typeface="Tahoma"/>
                <a:cs typeface="Tahoma"/>
              </a:rPr>
              <a:t>k</a:t>
            </a:r>
            <a:r>
              <a:rPr sz="3550" spc="575" dirty="0">
                <a:solidFill>
                  <a:srgbClr val="F4BC33"/>
                </a:solidFill>
                <a:latin typeface="Tahoma"/>
                <a:cs typeface="Tahoma"/>
              </a:rPr>
              <a:t>s</a:t>
            </a:r>
            <a:endParaRPr sz="355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826633" y="1055450"/>
            <a:ext cx="436245" cy="104775"/>
          </a:xfrm>
          <a:custGeom>
            <a:avLst/>
            <a:gdLst/>
            <a:ahLst/>
            <a:cxnLst/>
            <a:rect l="l" t="t" r="r" b="b"/>
            <a:pathLst>
              <a:path w="436244" h="104775">
                <a:moveTo>
                  <a:pt x="54524" y="104775"/>
                </a:moveTo>
                <a:lnTo>
                  <a:pt x="33296" y="100659"/>
                </a:lnTo>
                <a:lnTo>
                  <a:pt x="15965" y="89435"/>
                </a:lnTo>
                <a:lnTo>
                  <a:pt x="4283" y="72783"/>
                </a:lnTo>
                <a:lnTo>
                  <a:pt x="0" y="52387"/>
                </a:lnTo>
                <a:lnTo>
                  <a:pt x="4283" y="31991"/>
                </a:lnTo>
                <a:lnTo>
                  <a:pt x="15965" y="15339"/>
                </a:lnTo>
                <a:lnTo>
                  <a:pt x="33296" y="4115"/>
                </a:lnTo>
                <a:lnTo>
                  <a:pt x="54524" y="0"/>
                </a:lnTo>
                <a:lnTo>
                  <a:pt x="75752" y="4115"/>
                </a:lnTo>
                <a:lnTo>
                  <a:pt x="93083" y="15339"/>
                </a:lnTo>
                <a:lnTo>
                  <a:pt x="104765" y="31991"/>
                </a:lnTo>
                <a:lnTo>
                  <a:pt x="109048" y="52387"/>
                </a:lnTo>
                <a:lnTo>
                  <a:pt x="104765" y="72783"/>
                </a:lnTo>
                <a:lnTo>
                  <a:pt x="93083" y="89435"/>
                </a:lnTo>
                <a:lnTo>
                  <a:pt x="75752" y="100659"/>
                </a:lnTo>
                <a:lnTo>
                  <a:pt x="54524" y="104775"/>
                </a:lnTo>
                <a:close/>
              </a:path>
              <a:path w="436244" h="104775">
                <a:moveTo>
                  <a:pt x="381670" y="104775"/>
                </a:moveTo>
                <a:lnTo>
                  <a:pt x="360442" y="100659"/>
                </a:lnTo>
                <a:lnTo>
                  <a:pt x="343111" y="89435"/>
                </a:lnTo>
                <a:lnTo>
                  <a:pt x="331429" y="72783"/>
                </a:lnTo>
                <a:lnTo>
                  <a:pt x="327145" y="52387"/>
                </a:lnTo>
                <a:lnTo>
                  <a:pt x="331429" y="31991"/>
                </a:lnTo>
                <a:lnTo>
                  <a:pt x="343111" y="15339"/>
                </a:lnTo>
                <a:lnTo>
                  <a:pt x="360442" y="4115"/>
                </a:lnTo>
                <a:lnTo>
                  <a:pt x="381670" y="0"/>
                </a:lnTo>
                <a:lnTo>
                  <a:pt x="402898" y="4115"/>
                </a:lnTo>
                <a:lnTo>
                  <a:pt x="420229" y="15339"/>
                </a:lnTo>
                <a:lnTo>
                  <a:pt x="431911" y="31991"/>
                </a:lnTo>
                <a:lnTo>
                  <a:pt x="436194" y="52387"/>
                </a:lnTo>
                <a:lnTo>
                  <a:pt x="431911" y="72783"/>
                </a:lnTo>
                <a:lnTo>
                  <a:pt x="420229" y="89435"/>
                </a:lnTo>
                <a:lnTo>
                  <a:pt x="402898" y="100659"/>
                </a:lnTo>
                <a:lnTo>
                  <a:pt x="381670" y="104775"/>
                </a:lnTo>
                <a:close/>
              </a:path>
              <a:path w="436244" h="104775">
                <a:moveTo>
                  <a:pt x="218097" y="104775"/>
                </a:moveTo>
                <a:lnTo>
                  <a:pt x="196869" y="100659"/>
                </a:lnTo>
                <a:lnTo>
                  <a:pt x="179538" y="89435"/>
                </a:lnTo>
                <a:lnTo>
                  <a:pt x="167856" y="72783"/>
                </a:lnTo>
                <a:lnTo>
                  <a:pt x="163572" y="52387"/>
                </a:lnTo>
                <a:lnTo>
                  <a:pt x="167856" y="31991"/>
                </a:lnTo>
                <a:lnTo>
                  <a:pt x="179538" y="15339"/>
                </a:lnTo>
                <a:lnTo>
                  <a:pt x="196869" y="4115"/>
                </a:lnTo>
                <a:lnTo>
                  <a:pt x="218097" y="0"/>
                </a:lnTo>
                <a:lnTo>
                  <a:pt x="239325" y="4115"/>
                </a:lnTo>
                <a:lnTo>
                  <a:pt x="256656" y="15339"/>
                </a:lnTo>
                <a:lnTo>
                  <a:pt x="268338" y="31991"/>
                </a:lnTo>
                <a:lnTo>
                  <a:pt x="272621" y="52387"/>
                </a:lnTo>
                <a:lnTo>
                  <a:pt x="268338" y="72783"/>
                </a:lnTo>
                <a:lnTo>
                  <a:pt x="256656" y="89435"/>
                </a:lnTo>
                <a:lnTo>
                  <a:pt x="239325" y="100659"/>
                </a:lnTo>
                <a:lnTo>
                  <a:pt x="218097" y="104775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2452" y="4041326"/>
            <a:ext cx="49720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62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250" spc="62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1141" y="942734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1162" y="818114"/>
            <a:ext cx="299720" cy="573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50" spc="175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endParaRPr sz="36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40249" y="0"/>
            <a:ext cx="16647794" cy="10288270"/>
            <a:chOff x="1640249" y="0"/>
            <a:chExt cx="16647794" cy="10288270"/>
          </a:xfrm>
        </p:grpSpPr>
        <p:sp>
          <p:nvSpPr>
            <p:cNvPr id="3" name="object 3"/>
            <p:cNvSpPr/>
            <p:nvPr/>
          </p:nvSpPr>
          <p:spPr>
            <a:xfrm>
              <a:off x="8713915" y="0"/>
              <a:ext cx="9574530" cy="10288270"/>
            </a:xfrm>
            <a:custGeom>
              <a:avLst/>
              <a:gdLst/>
              <a:ahLst/>
              <a:cxnLst/>
              <a:rect l="l" t="t" r="r" b="b"/>
              <a:pathLst>
                <a:path w="9574530" h="10288270">
                  <a:moveTo>
                    <a:pt x="9574073" y="0"/>
                  </a:moveTo>
                  <a:lnTo>
                    <a:pt x="0" y="0"/>
                  </a:lnTo>
                  <a:lnTo>
                    <a:pt x="0" y="10270363"/>
                  </a:lnTo>
                  <a:lnTo>
                    <a:pt x="635" y="10270363"/>
                  </a:lnTo>
                  <a:lnTo>
                    <a:pt x="635" y="10288143"/>
                  </a:lnTo>
                  <a:lnTo>
                    <a:pt x="9574073" y="10288143"/>
                  </a:lnTo>
                  <a:lnTo>
                    <a:pt x="9574073" y="10270363"/>
                  </a:lnTo>
                  <a:lnTo>
                    <a:pt x="9574073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87379" y="3627168"/>
              <a:ext cx="7979409" cy="5354955"/>
            </a:xfrm>
            <a:custGeom>
              <a:avLst/>
              <a:gdLst/>
              <a:ahLst/>
              <a:cxnLst/>
              <a:rect l="l" t="t" r="r" b="b"/>
              <a:pathLst>
                <a:path w="7979409" h="5354955">
                  <a:moveTo>
                    <a:pt x="7979124" y="5354516"/>
                  </a:moveTo>
                  <a:lnTo>
                    <a:pt x="0" y="5354516"/>
                  </a:lnTo>
                  <a:lnTo>
                    <a:pt x="0" y="279748"/>
                  </a:lnTo>
                  <a:lnTo>
                    <a:pt x="3672" y="234489"/>
                  </a:lnTo>
                  <a:lnTo>
                    <a:pt x="14299" y="191511"/>
                  </a:lnTo>
                  <a:lnTo>
                    <a:pt x="31297" y="151400"/>
                  </a:lnTo>
                  <a:lnTo>
                    <a:pt x="54082" y="114740"/>
                  </a:lnTo>
                  <a:lnTo>
                    <a:pt x="82068" y="82117"/>
                  </a:lnTo>
                  <a:lnTo>
                    <a:pt x="114673" y="54114"/>
                  </a:lnTo>
                  <a:lnTo>
                    <a:pt x="151311" y="31316"/>
                  </a:lnTo>
                  <a:lnTo>
                    <a:pt x="191398" y="14308"/>
                  </a:lnTo>
                  <a:lnTo>
                    <a:pt x="234350" y="3674"/>
                  </a:lnTo>
                  <a:lnTo>
                    <a:pt x="279583" y="0"/>
                  </a:lnTo>
                  <a:lnTo>
                    <a:pt x="7697970" y="0"/>
                  </a:lnTo>
                  <a:lnTo>
                    <a:pt x="7743204" y="3674"/>
                  </a:lnTo>
                  <a:lnTo>
                    <a:pt x="7786168" y="14308"/>
                  </a:lnTo>
                  <a:lnTo>
                    <a:pt x="7826285" y="31316"/>
                  </a:lnTo>
                  <a:lnTo>
                    <a:pt x="7862981" y="54114"/>
                  </a:lnTo>
                  <a:lnTo>
                    <a:pt x="7895681" y="82117"/>
                  </a:lnTo>
                  <a:lnTo>
                    <a:pt x="7923811" y="114740"/>
                  </a:lnTo>
                  <a:lnTo>
                    <a:pt x="7946795" y="151400"/>
                  </a:lnTo>
                  <a:lnTo>
                    <a:pt x="7964058" y="191511"/>
                  </a:lnTo>
                  <a:lnTo>
                    <a:pt x="7975026" y="234489"/>
                  </a:lnTo>
                  <a:lnTo>
                    <a:pt x="7979124" y="279748"/>
                  </a:lnTo>
                  <a:lnTo>
                    <a:pt x="7979124" y="315896"/>
                  </a:lnTo>
                  <a:lnTo>
                    <a:pt x="243457" y="315896"/>
                  </a:lnTo>
                  <a:lnTo>
                    <a:pt x="243457" y="5004044"/>
                  </a:lnTo>
                  <a:lnTo>
                    <a:pt x="7979124" y="5004044"/>
                  </a:lnTo>
                  <a:lnTo>
                    <a:pt x="7979124" y="5354516"/>
                  </a:lnTo>
                  <a:close/>
                </a:path>
                <a:path w="7979409" h="5354955">
                  <a:moveTo>
                    <a:pt x="7979124" y="5004044"/>
                  </a:moveTo>
                  <a:lnTo>
                    <a:pt x="7732525" y="5004044"/>
                  </a:lnTo>
                  <a:lnTo>
                    <a:pt x="7732525" y="315896"/>
                  </a:lnTo>
                  <a:lnTo>
                    <a:pt x="7979124" y="315896"/>
                  </a:lnTo>
                  <a:lnTo>
                    <a:pt x="7979124" y="5004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0249" y="3600450"/>
              <a:ext cx="9872345" cy="5622290"/>
            </a:xfrm>
            <a:custGeom>
              <a:avLst/>
              <a:gdLst/>
              <a:ahLst/>
              <a:cxnLst/>
              <a:rect l="l" t="t" r="r" b="b"/>
              <a:pathLst>
                <a:path w="9872345" h="5622290">
                  <a:moveTo>
                    <a:pt x="9754008" y="5621692"/>
                  </a:moveTo>
                  <a:lnTo>
                    <a:pt x="117802" y="5621692"/>
                  </a:lnTo>
                  <a:lnTo>
                    <a:pt x="72227" y="5612557"/>
                  </a:lnTo>
                  <a:lnTo>
                    <a:pt x="34751" y="5587509"/>
                  </a:lnTo>
                  <a:lnTo>
                    <a:pt x="9350" y="5550085"/>
                  </a:lnTo>
                  <a:lnTo>
                    <a:pt x="0" y="5503820"/>
                  </a:lnTo>
                  <a:lnTo>
                    <a:pt x="0" y="5382805"/>
                  </a:lnTo>
                  <a:lnTo>
                    <a:pt x="918855" y="5382805"/>
                  </a:lnTo>
                  <a:lnTo>
                    <a:pt x="918855" y="301751"/>
                  </a:lnTo>
                  <a:lnTo>
                    <a:pt x="922803" y="252820"/>
                  </a:lnTo>
                  <a:lnTo>
                    <a:pt x="934223" y="206397"/>
                  </a:lnTo>
                  <a:lnTo>
                    <a:pt x="952485" y="163106"/>
                  </a:lnTo>
                  <a:lnTo>
                    <a:pt x="976958" y="123567"/>
                  </a:lnTo>
                  <a:lnTo>
                    <a:pt x="1007011" y="88403"/>
                  </a:lnTo>
                  <a:lnTo>
                    <a:pt x="1042010" y="58238"/>
                  </a:lnTo>
                  <a:lnTo>
                    <a:pt x="1081326" y="33692"/>
                  </a:lnTo>
                  <a:lnTo>
                    <a:pt x="1124327" y="15389"/>
                  </a:lnTo>
                  <a:lnTo>
                    <a:pt x="1170382" y="3951"/>
                  </a:lnTo>
                  <a:lnTo>
                    <a:pt x="1218858" y="0"/>
                  </a:lnTo>
                  <a:lnTo>
                    <a:pt x="8651381" y="0"/>
                  </a:lnTo>
                  <a:lnTo>
                    <a:pt x="8700283" y="3951"/>
                  </a:lnTo>
                  <a:lnTo>
                    <a:pt x="8746679" y="15389"/>
                  </a:lnTo>
                  <a:lnTo>
                    <a:pt x="8773458" y="26717"/>
                  </a:lnTo>
                  <a:lnTo>
                    <a:pt x="1226711" y="26717"/>
                  </a:lnTo>
                  <a:lnTo>
                    <a:pt x="1181478" y="30392"/>
                  </a:lnTo>
                  <a:lnTo>
                    <a:pt x="1138526" y="41025"/>
                  </a:lnTo>
                  <a:lnTo>
                    <a:pt x="1098439" y="58034"/>
                  </a:lnTo>
                  <a:lnTo>
                    <a:pt x="1061801" y="80831"/>
                  </a:lnTo>
                  <a:lnTo>
                    <a:pt x="1029197" y="108835"/>
                  </a:lnTo>
                  <a:lnTo>
                    <a:pt x="1001210" y="141458"/>
                  </a:lnTo>
                  <a:lnTo>
                    <a:pt x="978425" y="178118"/>
                  </a:lnTo>
                  <a:lnTo>
                    <a:pt x="961427" y="218229"/>
                  </a:lnTo>
                  <a:lnTo>
                    <a:pt x="950800" y="261207"/>
                  </a:lnTo>
                  <a:lnTo>
                    <a:pt x="947128" y="306466"/>
                  </a:lnTo>
                  <a:lnTo>
                    <a:pt x="947128" y="5381234"/>
                  </a:lnTo>
                  <a:lnTo>
                    <a:pt x="4281711" y="5381234"/>
                  </a:lnTo>
                  <a:lnTo>
                    <a:pt x="4281711" y="5382806"/>
                  </a:lnTo>
                  <a:lnTo>
                    <a:pt x="4290840" y="5428407"/>
                  </a:lnTo>
                  <a:lnTo>
                    <a:pt x="4315873" y="5465905"/>
                  </a:lnTo>
                  <a:lnTo>
                    <a:pt x="4353275" y="5491321"/>
                  </a:lnTo>
                  <a:lnTo>
                    <a:pt x="4399513" y="5500677"/>
                  </a:lnTo>
                  <a:lnTo>
                    <a:pt x="9871810" y="5500677"/>
                  </a:lnTo>
                  <a:lnTo>
                    <a:pt x="9871810" y="5503820"/>
                  </a:lnTo>
                  <a:lnTo>
                    <a:pt x="9862681" y="5549422"/>
                  </a:lnTo>
                  <a:lnTo>
                    <a:pt x="9837648" y="5586920"/>
                  </a:lnTo>
                  <a:lnTo>
                    <a:pt x="9800246" y="5612336"/>
                  </a:lnTo>
                  <a:lnTo>
                    <a:pt x="9754008" y="5621692"/>
                  </a:lnTo>
                  <a:close/>
                </a:path>
                <a:path w="9872345" h="5622290">
                  <a:moveTo>
                    <a:pt x="9871810" y="5500677"/>
                  </a:moveTo>
                  <a:lnTo>
                    <a:pt x="5472297" y="5500677"/>
                  </a:lnTo>
                  <a:lnTo>
                    <a:pt x="5517872" y="5491542"/>
                  </a:lnTo>
                  <a:lnTo>
                    <a:pt x="5555347" y="5466494"/>
                  </a:lnTo>
                  <a:lnTo>
                    <a:pt x="5580748" y="5429070"/>
                  </a:lnTo>
                  <a:lnTo>
                    <a:pt x="5590099" y="5382806"/>
                  </a:lnTo>
                  <a:lnTo>
                    <a:pt x="5590099" y="5381234"/>
                  </a:lnTo>
                  <a:lnTo>
                    <a:pt x="8924681" y="5381234"/>
                  </a:lnTo>
                  <a:lnTo>
                    <a:pt x="8924681" y="306466"/>
                  </a:lnTo>
                  <a:lnTo>
                    <a:pt x="8921009" y="261207"/>
                  </a:lnTo>
                  <a:lnTo>
                    <a:pt x="8910382" y="218229"/>
                  </a:lnTo>
                  <a:lnTo>
                    <a:pt x="8893384" y="178118"/>
                  </a:lnTo>
                  <a:lnTo>
                    <a:pt x="8870599" y="141458"/>
                  </a:lnTo>
                  <a:lnTo>
                    <a:pt x="8842613" y="108835"/>
                  </a:lnTo>
                  <a:lnTo>
                    <a:pt x="8810008" y="80831"/>
                  </a:lnTo>
                  <a:lnTo>
                    <a:pt x="8773370" y="58034"/>
                  </a:lnTo>
                  <a:lnTo>
                    <a:pt x="8733283" y="41025"/>
                  </a:lnTo>
                  <a:lnTo>
                    <a:pt x="8690331" y="30392"/>
                  </a:lnTo>
                  <a:lnTo>
                    <a:pt x="8645098" y="26717"/>
                  </a:lnTo>
                  <a:lnTo>
                    <a:pt x="8773458" y="26717"/>
                  </a:lnTo>
                  <a:lnTo>
                    <a:pt x="8829460" y="58238"/>
                  </a:lnTo>
                  <a:lnTo>
                    <a:pt x="8864603" y="88403"/>
                  </a:lnTo>
                  <a:lnTo>
                    <a:pt x="8894751" y="123567"/>
                  </a:lnTo>
                  <a:lnTo>
                    <a:pt x="8919282" y="163106"/>
                  </a:lnTo>
                  <a:lnTo>
                    <a:pt x="8937574" y="206397"/>
                  </a:lnTo>
                  <a:lnTo>
                    <a:pt x="8949006" y="252820"/>
                  </a:lnTo>
                  <a:lnTo>
                    <a:pt x="8952955" y="301751"/>
                  </a:lnTo>
                  <a:lnTo>
                    <a:pt x="8952955" y="5382805"/>
                  </a:lnTo>
                  <a:lnTo>
                    <a:pt x="9871810" y="5382805"/>
                  </a:lnTo>
                  <a:lnTo>
                    <a:pt x="9871810" y="550067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42858" y="8983268"/>
              <a:ext cx="9466580" cy="283210"/>
            </a:xfrm>
            <a:custGeom>
              <a:avLst/>
              <a:gdLst/>
              <a:ahLst/>
              <a:cxnLst/>
              <a:rect l="l" t="t" r="r" b="b"/>
              <a:pathLst>
                <a:path w="9466580" h="283209">
                  <a:moveTo>
                    <a:pt x="5387479" y="0"/>
                  </a:moveTo>
                  <a:lnTo>
                    <a:pt x="4077525" y="0"/>
                  </a:lnTo>
                  <a:lnTo>
                    <a:pt x="4077525" y="1562"/>
                  </a:lnTo>
                  <a:lnTo>
                    <a:pt x="4086898" y="47167"/>
                  </a:lnTo>
                  <a:lnTo>
                    <a:pt x="4112476" y="84670"/>
                  </a:lnTo>
                  <a:lnTo>
                    <a:pt x="4150410" y="110083"/>
                  </a:lnTo>
                  <a:lnTo>
                    <a:pt x="4196905" y="119443"/>
                  </a:lnTo>
                  <a:lnTo>
                    <a:pt x="5269687" y="119443"/>
                  </a:lnTo>
                  <a:lnTo>
                    <a:pt x="5315915" y="110083"/>
                  </a:lnTo>
                  <a:lnTo>
                    <a:pt x="5353316" y="84670"/>
                  </a:lnTo>
                  <a:lnTo>
                    <a:pt x="5378361" y="47167"/>
                  </a:lnTo>
                  <a:lnTo>
                    <a:pt x="5387479" y="1562"/>
                  </a:lnTo>
                  <a:lnTo>
                    <a:pt x="5387479" y="0"/>
                  </a:lnTo>
                  <a:close/>
                </a:path>
                <a:path w="9466580" h="283209">
                  <a:moveTo>
                    <a:pt x="9466580" y="238887"/>
                  </a:moveTo>
                  <a:lnTo>
                    <a:pt x="0" y="238887"/>
                  </a:lnTo>
                  <a:lnTo>
                    <a:pt x="3568" y="256362"/>
                  </a:lnTo>
                  <a:lnTo>
                    <a:pt x="13157" y="270319"/>
                  </a:lnTo>
                  <a:lnTo>
                    <a:pt x="27178" y="279552"/>
                  </a:lnTo>
                  <a:lnTo>
                    <a:pt x="43980" y="282879"/>
                  </a:lnTo>
                  <a:lnTo>
                    <a:pt x="9422600" y="282879"/>
                  </a:lnTo>
                  <a:lnTo>
                    <a:pt x="9440075" y="279323"/>
                  </a:lnTo>
                  <a:lnTo>
                    <a:pt x="9454007" y="269722"/>
                  </a:lnTo>
                  <a:lnTo>
                    <a:pt x="9463240" y="255701"/>
                  </a:lnTo>
                  <a:lnTo>
                    <a:pt x="9466580" y="23888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9889" y="3942589"/>
              <a:ext cx="7483113" cy="467694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27084" y="853002"/>
            <a:ext cx="4185920" cy="1987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90"/>
              </a:spcBef>
            </a:pPr>
            <a:r>
              <a:rPr sz="5550" spc="7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4250" spc="755" dirty="0">
                <a:solidFill>
                  <a:srgbClr val="FFFFFF"/>
                </a:solidFill>
                <a:latin typeface="Tahoma"/>
                <a:cs typeface="Tahoma"/>
              </a:rPr>
              <a:t>ut</a:t>
            </a:r>
            <a:r>
              <a:rPr sz="5550" spc="75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4250" spc="755" dirty="0">
                <a:solidFill>
                  <a:srgbClr val="FFFFFF"/>
                </a:solidFill>
                <a:latin typeface="Tahoma"/>
                <a:cs typeface="Tahoma"/>
              </a:rPr>
              <a:t>ut </a:t>
            </a:r>
            <a:r>
              <a:rPr sz="5550" spc="455" dirty="0">
                <a:solidFill>
                  <a:srgbClr val="FFFFFF"/>
                </a:solidFill>
                <a:latin typeface="Tahoma"/>
                <a:cs typeface="Tahoma"/>
              </a:rPr>
              <a:t>fo</a:t>
            </a:r>
            <a:r>
              <a:rPr sz="4250" spc="455" dirty="0">
                <a:solidFill>
                  <a:srgbClr val="FFFFFF"/>
                </a:solidFill>
                <a:latin typeface="Tahoma"/>
                <a:cs typeface="Tahoma"/>
              </a:rPr>
              <a:t>r </a:t>
            </a:r>
            <a:r>
              <a:rPr sz="4250" spc="45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250" spc="430" dirty="0">
                <a:solidFill>
                  <a:srgbClr val="F4BC33"/>
                </a:solidFill>
                <a:latin typeface="Tahoma"/>
                <a:cs typeface="Tahoma"/>
              </a:rPr>
              <a:t>t</a:t>
            </a:r>
            <a:r>
              <a:rPr sz="5550" spc="430" dirty="0">
                <a:solidFill>
                  <a:srgbClr val="F4BC33"/>
                </a:solidFill>
                <a:latin typeface="Tahoma"/>
                <a:cs typeface="Tahoma"/>
              </a:rPr>
              <a:t>he</a:t>
            </a:r>
            <a:r>
              <a:rPr sz="5550" spc="-365" dirty="0">
                <a:solidFill>
                  <a:srgbClr val="F4BC33"/>
                </a:solidFill>
                <a:latin typeface="Tahoma"/>
                <a:cs typeface="Tahoma"/>
              </a:rPr>
              <a:t> </a:t>
            </a:r>
            <a:r>
              <a:rPr sz="5550" spc="380" dirty="0">
                <a:solidFill>
                  <a:srgbClr val="F4BC33"/>
                </a:solidFill>
                <a:latin typeface="Tahoma"/>
                <a:cs typeface="Tahoma"/>
              </a:rPr>
              <a:t>e</a:t>
            </a:r>
            <a:r>
              <a:rPr sz="4250" spc="380" dirty="0">
                <a:solidFill>
                  <a:srgbClr val="F4BC33"/>
                </a:solidFill>
                <a:latin typeface="Tahoma"/>
                <a:cs typeface="Tahoma"/>
              </a:rPr>
              <a:t>x</a:t>
            </a:r>
            <a:r>
              <a:rPr sz="5550" spc="380" dirty="0">
                <a:solidFill>
                  <a:srgbClr val="F4BC33"/>
                </a:solidFill>
                <a:latin typeface="Tahoma"/>
                <a:cs typeface="Tahoma"/>
              </a:rPr>
              <a:t>ample</a:t>
            </a:r>
            <a:endParaRPr sz="55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94605" y="2358343"/>
            <a:ext cx="3414395" cy="4264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3100"/>
              </a:lnSpc>
              <a:spcBef>
                <a:spcPts val="90"/>
              </a:spcBef>
            </a:pPr>
            <a:r>
              <a:rPr sz="1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og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am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ga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500" spc="229" dirty="0">
                <a:solidFill>
                  <a:srgbClr val="FFFFFF"/>
                </a:solidFill>
                <a:latin typeface="Tahoma"/>
                <a:cs typeface="Tahoma"/>
              </a:rPr>
              <a:t>ut</a:t>
            </a:r>
            <a:r>
              <a:rPr sz="190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500" spc="229" dirty="0">
                <a:solidFill>
                  <a:srgbClr val="FFFFFF"/>
                </a:solidFill>
                <a:latin typeface="Tahoma"/>
                <a:cs typeface="Tahoma"/>
              </a:rPr>
              <a:t>ut</a:t>
            </a:r>
            <a:r>
              <a:rPr sz="1500" spc="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fo</a:t>
            </a:r>
            <a:r>
              <a:rPr sz="1500" spc="2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gi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image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900" spc="-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ed</a:t>
            </a:r>
            <a:r>
              <a:rPr sz="1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1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hei</a:t>
            </a:r>
            <a:r>
              <a:rPr sz="1500" spc="1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encoding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1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500" spc="195" dirty="0">
                <a:solidFill>
                  <a:srgbClr val="FFFFFF"/>
                </a:solidFill>
                <a:latin typeface="Tahoma"/>
                <a:cs typeface="Tahoma"/>
              </a:rPr>
              <a:t>tur</a:t>
            </a:r>
            <a:r>
              <a:rPr sz="1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ned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he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2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500" spc="220" dirty="0">
                <a:solidFill>
                  <a:srgbClr val="FFFFFF"/>
                </a:solidFill>
                <a:latin typeface="Tahoma"/>
                <a:cs typeface="Tahoma"/>
              </a:rPr>
              <a:t>su</a:t>
            </a:r>
            <a:r>
              <a:rPr sz="19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1500" spc="2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25" dirty="0">
                <a:solidFill>
                  <a:srgbClr val="FFFFFF"/>
                </a:solidFill>
                <a:latin typeface="Tahoma"/>
                <a:cs typeface="Tahoma"/>
              </a:rPr>
              <a:t>tru</a:t>
            </a:r>
            <a:r>
              <a:rPr sz="19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500" spc="20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fal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16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9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hich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ma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ched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500" spc="20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no</a:t>
            </a:r>
            <a:r>
              <a:rPr sz="1500" spc="1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ma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ched</a:t>
            </a:r>
            <a:r>
              <a:rPr sz="1300" spc="145" dirty="0">
                <a:solidFill>
                  <a:srgbClr val="FFFFFF"/>
                </a:solidFill>
                <a:latin typeface="Tahoma"/>
                <a:cs typeface="Tahoma"/>
              </a:rPr>
              <a:t>, </a:t>
            </a:r>
            <a:r>
              <a:rPr sz="1300" spc="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al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8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9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ha</a:t>
            </a:r>
            <a:r>
              <a:rPr sz="1500" spc="1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pe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cen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go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ma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ched 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500" spc="37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1300" spc="37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500" spc="370" dirty="0">
                <a:solidFill>
                  <a:srgbClr val="FFFFFF"/>
                </a:solidFill>
                <a:latin typeface="Tahoma"/>
                <a:cs typeface="Tahoma"/>
              </a:rPr>
              <a:t>1 </a:t>
            </a:r>
            <a:r>
              <a:rPr sz="1500" spc="1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 </a:t>
            </a:r>
            <a:r>
              <a:rPr sz="1500" spc="355" dirty="0">
                <a:solidFill>
                  <a:srgbClr val="FFFFFF"/>
                </a:solidFill>
                <a:latin typeface="Tahoma"/>
                <a:cs typeface="Tahoma"/>
              </a:rPr>
              <a:t>1 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cale</a:t>
            </a:r>
            <a:r>
              <a:rPr sz="1300" spc="140" dirty="0">
                <a:solidFill>
                  <a:srgbClr val="FFFFFF"/>
                </a:solidFill>
                <a:latin typeface="Tahoma"/>
                <a:cs typeface="Tahoma"/>
              </a:rPr>
              <a:t>, </a:t>
            </a:r>
            <a:r>
              <a:rPr sz="1300" spc="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he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lo</a:t>
            </a:r>
            <a:r>
              <a:rPr sz="1500" spc="20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9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500" spc="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1500" spc="160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1500" spc="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ma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ch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us</a:t>
            </a:r>
            <a:r>
              <a:rPr sz="1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ing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di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19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ance </a:t>
            </a:r>
            <a:r>
              <a:rPr sz="1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me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hod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face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1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ecogni</a:t>
            </a:r>
            <a:r>
              <a:rPr sz="1500" spc="1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300" spc="1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1977" y="4041328"/>
            <a:ext cx="49720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62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250" spc="6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2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03843" y="0"/>
            <a:ext cx="15884525" cy="10287000"/>
            <a:chOff x="2403843" y="0"/>
            <a:chExt cx="15884525" cy="10287000"/>
          </a:xfrm>
        </p:grpSpPr>
        <p:sp>
          <p:nvSpPr>
            <p:cNvPr id="3" name="object 3"/>
            <p:cNvSpPr/>
            <p:nvPr/>
          </p:nvSpPr>
          <p:spPr>
            <a:xfrm>
              <a:off x="7633089" y="0"/>
              <a:ext cx="10655300" cy="10287000"/>
            </a:xfrm>
            <a:custGeom>
              <a:avLst/>
              <a:gdLst/>
              <a:ahLst/>
              <a:cxnLst/>
              <a:rect l="l" t="t" r="r" b="b"/>
              <a:pathLst>
                <a:path w="10655300" h="10287000">
                  <a:moveTo>
                    <a:pt x="0" y="0"/>
                  </a:moveTo>
                  <a:lnTo>
                    <a:pt x="0" y="10286998"/>
                  </a:lnTo>
                  <a:lnTo>
                    <a:pt x="10654910" y="10286998"/>
                  </a:lnTo>
                  <a:lnTo>
                    <a:pt x="106549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03843" y="3600451"/>
              <a:ext cx="7047230" cy="4258945"/>
            </a:xfrm>
            <a:custGeom>
              <a:avLst/>
              <a:gdLst/>
              <a:ahLst/>
              <a:cxnLst/>
              <a:rect l="l" t="t" r="r" b="b"/>
              <a:pathLst>
                <a:path w="7047230" h="4258945">
                  <a:moveTo>
                    <a:pt x="7046752" y="4258364"/>
                  </a:moveTo>
                  <a:lnTo>
                    <a:pt x="0" y="4258364"/>
                  </a:lnTo>
                  <a:lnTo>
                    <a:pt x="0" y="321114"/>
                  </a:lnTo>
                  <a:lnTo>
                    <a:pt x="3482" y="273665"/>
                  </a:lnTo>
                  <a:lnTo>
                    <a:pt x="13599" y="228377"/>
                  </a:lnTo>
                  <a:lnTo>
                    <a:pt x="29853" y="185747"/>
                  </a:lnTo>
                  <a:lnTo>
                    <a:pt x="51747" y="146270"/>
                  </a:lnTo>
                  <a:lnTo>
                    <a:pt x="78784" y="110445"/>
                  </a:lnTo>
                  <a:lnTo>
                    <a:pt x="110467" y="78768"/>
                  </a:lnTo>
                  <a:lnTo>
                    <a:pt x="146300" y="51737"/>
                  </a:lnTo>
                  <a:lnTo>
                    <a:pt x="185784" y="29847"/>
                  </a:lnTo>
                  <a:lnTo>
                    <a:pt x="228423" y="13596"/>
                  </a:lnTo>
                  <a:lnTo>
                    <a:pt x="273722" y="3481"/>
                  </a:lnTo>
                  <a:lnTo>
                    <a:pt x="321178" y="0"/>
                  </a:lnTo>
                  <a:lnTo>
                    <a:pt x="6725575" y="0"/>
                  </a:lnTo>
                  <a:lnTo>
                    <a:pt x="6773032" y="3482"/>
                  </a:lnTo>
                  <a:lnTo>
                    <a:pt x="6818329" y="13596"/>
                  </a:lnTo>
                  <a:lnTo>
                    <a:pt x="6860968" y="29847"/>
                  </a:lnTo>
                  <a:lnTo>
                    <a:pt x="6900452" y="51737"/>
                  </a:lnTo>
                  <a:lnTo>
                    <a:pt x="6936284" y="78769"/>
                  </a:lnTo>
                  <a:lnTo>
                    <a:pt x="6967967" y="110445"/>
                  </a:lnTo>
                  <a:lnTo>
                    <a:pt x="6995004" y="146270"/>
                  </a:lnTo>
                  <a:lnTo>
                    <a:pt x="7016898" y="185747"/>
                  </a:lnTo>
                  <a:lnTo>
                    <a:pt x="7033152" y="228377"/>
                  </a:lnTo>
                  <a:lnTo>
                    <a:pt x="7043269" y="273666"/>
                  </a:lnTo>
                  <a:lnTo>
                    <a:pt x="7046752" y="321114"/>
                  </a:lnTo>
                  <a:lnTo>
                    <a:pt x="7046752" y="333096"/>
                  </a:lnTo>
                  <a:lnTo>
                    <a:pt x="297210" y="333096"/>
                  </a:lnTo>
                  <a:lnTo>
                    <a:pt x="297210" y="3951628"/>
                  </a:lnTo>
                  <a:lnTo>
                    <a:pt x="7046752" y="3951628"/>
                  </a:lnTo>
                  <a:lnTo>
                    <a:pt x="7046752" y="4258364"/>
                  </a:lnTo>
                  <a:close/>
                </a:path>
                <a:path w="7047230" h="4258945">
                  <a:moveTo>
                    <a:pt x="7046752" y="3951628"/>
                  </a:moveTo>
                  <a:lnTo>
                    <a:pt x="6739955" y="3951628"/>
                  </a:lnTo>
                  <a:lnTo>
                    <a:pt x="6739955" y="333096"/>
                  </a:lnTo>
                  <a:lnTo>
                    <a:pt x="7046752" y="333096"/>
                  </a:lnTo>
                  <a:lnTo>
                    <a:pt x="7046752" y="39516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03844" y="7860014"/>
              <a:ext cx="7047230" cy="657225"/>
            </a:xfrm>
            <a:custGeom>
              <a:avLst/>
              <a:gdLst/>
              <a:ahLst/>
              <a:cxnLst/>
              <a:rect l="l" t="t" r="r" b="b"/>
              <a:pathLst>
                <a:path w="7047230" h="657225">
                  <a:moveTo>
                    <a:pt x="6725573" y="656607"/>
                  </a:moveTo>
                  <a:lnTo>
                    <a:pt x="321178" y="656607"/>
                  </a:lnTo>
                  <a:lnTo>
                    <a:pt x="273720" y="653125"/>
                  </a:lnTo>
                  <a:lnTo>
                    <a:pt x="228423" y="643010"/>
                  </a:lnTo>
                  <a:lnTo>
                    <a:pt x="185784" y="626759"/>
                  </a:lnTo>
                  <a:lnTo>
                    <a:pt x="146299" y="604870"/>
                  </a:lnTo>
                  <a:lnTo>
                    <a:pt x="110467" y="577838"/>
                  </a:lnTo>
                  <a:lnTo>
                    <a:pt x="78784" y="546161"/>
                  </a:lnTo>
                  <a:lnTo>
                    <a:pt x="51747" y="510336"/>
                  </a:lnTo>
                  <a:lnTo>
                    <a:pt x="29853" y="470860"/>
                  </a:lnTo>
                  <a:lnTo>
                    <a:pt x="13599" y="428229"/>
                  </a:lnTo>
                  <a:lnTo>
                    <a:pt x="3482" y="382941"/>
                  </a:lnTo>
                  <a:lnTo>
                    <a:pt x="0" y="335492"/>
                  </a:lnTo>
                  <a:lnTo>
                    <a:pt x="0" y="0"/>
                  </a:lnTo>
                  <a:lnTo>
                    <a:pt x="7046752" y="0"/>
                  </a:lnTo>
                  <a:lnTo>
                    <a:pt x="7046752" y="335492"/>
                  </a:lnTo>
                  <a:lnTo>
                    <a:pt x="7043269" y="382941"/>
                  </a:lnTo>
                  <a:lnTo>
                    <a:pt x="7033152" y="428229"/>
                  </a:lnTo>
                  <a:lnTo>
                    <a:pt x="7016898" y="470860"/>
                  </a:lnTo>
                  <a:lnTo>
                    <a:pt x="6995004" y="510336"/>
                  </a:lnTo>
                  <a:lnTo>
                    <a:pt x="6967967" y="546161"/>
                  </a:lnTo>
                  <a:lnTo>
                    <a:pt x="6936284" y="577838"/>
                  </a:lnTo>
                  <a:lnTo>
                    <a:pt x="6900452" y="604870"/>
                  </a:lnTo>
                  <a:lnTo>
                    <a:pt x="6860968" y="626759"/>
                  </a:lnTo>
                  <a:lnTo>
                    <a:pt x="6818329" y="643010"/>
                  </a:lnTo>
                  <a:lnTo>
                    <a:pt x="6773031" y="653125"/>
                  </a:lnTo>
                  <a:lnTo>
                    <a:pt x="6725573" y="65660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01416" y="8516622"/>
              <a:ext cx="2449830" cy="741680"/>
            </a:xfrm>
            <a:custGeom>
              <a:avLst/>
              <a:gdLst/>
              <a:ahLst/>
              <a:cxnLst/>
              <a:rect l="l" t="t" r="r" b="b"/>
              <a:pathLst>
                <a:path w="2449829" h="741679">
                  <a:moveTo>
                    <a:pt x="2437413" y="741679"/>
                  </a:moveTo>
                  <a:lnTo>
                    <a:pt x="11797" y="741679"/>
                  </a:lnTo>
                  <a:lnTo>
                    <a:pt x="4269" y="739132"/>
                  </a:lnTo>
                  <a:lnTo>
                    <a:pt x="112" y="732992"/>
                  </a:lnTo>
                  <a:lnTo>
                    <a:pt x="0" y="725503"/>
                  </a:lnTo>
                  <a:lnTo>
                    <a:pt x="4606" y="718913"/>
                  </a:lnTo>
                  <a:lnTo>
                    <a:pt x="26472" y="708235"/>
                  </a:lnTo>
                  <a:lnTo>
                    <a:pt x="54596" y="701489"/>
                  </a:lnTo>
                  <a:lnTo>
                    <a:pt x="87597" y="697065"/>
                  </a:lnTo>
                  <a:lnTo>
                    <a:pt x="124094" y="693352"/>
                  </a:lnTo>
                  <a:lnTo>
                    <a:pt x="162704" y="688740"/>
                  </a:lnTo>
                  <a:lnTo>
                    <a:pt x="202047" y="681619"/>
                  </a:lnTo>
                  <a:lnTo>
                    <a:pt x="240741" y="670380"/>
                  </a:lnTo>
                  <a:lnTo>
                    <a:pt x="277404" y="653412"/>
                  </a:lnTo>
                  <a:lnTo>
                    <a:pt x="310654" y="629105"/>
                  </a:lnTo>
                  <a:lnTo>
                    <a:pt x="339111" y="595849"/>
                  </a:lnTo>
                  <a:lnTo>
                    <a:pt x="361393" y="552034"/>
                  </a:lnTo>
                  <a:lnTo>
                    <a:pt x="376118" y="496050"/>
                  </a:lnTo>
                  <a:lnTo>
                    <a:pt x="393533" y="356873"/>
                  </a:lnTo>
                  <a:lnTo>
                    <a:pt x="408476" y="193208"/>
                  </a:lnTo>
                  <a:lnTo>
                    <a:pt x="418925" y="56951"/>
                  </a:lnTo>
                  <a:lnTo>
                    <a:pt x="422857" y="0"/>
                  </a:lnTo>
                  <a:lnTo>
                    <a:pt x="1182660" y="0"/>
                  </a:lnTo>
                  <a:lnTo>
                    <a:pt x="2026353" y="0"/>
                  </a:lnTo>
                  <a:lnTo>
                    <a:pt x="2030285" y="56951"/>
                  </a:lnTo>
                  <a:lnTo>
                    <a:pt x="2040734" y="193207"/>
                  </a:lnTo>
                  <a:lnTo>
                    <a:pt x="2055677" y="356873"/>
                  </a:lnTo>
                  <a:lnTo>
                    <a:pt x="2073091" y="496050"/>
                  </a:lnTo>
                  <a:lnTo>
                    <a:pt x="2087817" y="552034"/>
                  </a:lnTo>
                  <a:lnTo>
                    <a:pt x="2110098" y="595849"/>
                  </a:lnTo>
                  <a:lnTo>
                    <a:pt x="2138556" y="629105"/>
                  </a:lnTo>
                  <a:lnTo>
                    <a:pt x="2171806" y="653412"/>
                  </a:lnTo>
                  <a:lnTo>
                    <a:pt x="2208469" y="670380"/>
                  </a:lnTo>
                  <a:lnTo>
                    <a:pt x="2247163" y="681619"/>
                  </a:lnTo>
                  <a:lnTo>
                    <a:pt x="2286506" y="688740"/>
                  </a:lnTo>
                  <a:lnTo>
                    <a:pt x="2325116" y="693352"/>
                  </a:lnTo>
                  <a:lnTo>
                    <a:pt x="2361613" y="697065"/>
                  </a:lnTo>
                  <a:lnTo>
                    <a:pt x="2394614" y="701489"/>
                  </a:lnTo>
                  <a:lnTo>
                    <a:pt x="2422738" y="708235"/>
                  </a:lnTo>
                  <a:lnTo>
                    <a:pt x="2444604" y="718913"/>
                  </a:lnTo>
                  <a:lnTo>
                    <a:pt x="2449210" y="725503"/>
                  </a:lnTo>
                  <a:lnTo>
                    <a:pt x="2449098" y="732992"/>
                  </a:lnTo>
                  <a:lnTo>
                    <a:pt x="2444941" y="739132"/>
                  </a:lnTo>
                  <a:lnTo>
                    <a:pt x="2437413" y="741679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01011" y="3933618"/>
              <a:ext cx="6442830" cy="36192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46516" y="5102665"/>
              <a:ext cx="2715260" cy="0"/>
            </a:xfrm>
            <a:custGeom>
              <a:avLst/>
              <a:gdLst/>
              <a:ahLst/>
              <a:cxnLst/>
              <a:rect l="l" t="t" r="r" b="b"/>
              <a:pathLst>
                <a:path w="2715259">
                  <a:moveTo>
                    <a:pt x="0" y="0"/>
                  </a:moveTo>
                  <a:lnTo>
                    <a:pt x="2714649" y="0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36955" y="5102831"/>
              <a:ext cx="2771140" cy="276225"/>
            </a:xfrm>
            <a:custGeom>
              <a:avLst/>
              <a:gdLst/>
              <a:ahLst/>
              <a:cxnLst/>
              <a:rect l="l" t="t" r="r" b="b"/>
              <a:pathLst>
                <a:path w="2771140" h="276225">
                  <a:moveTo>
                    <a:pt x="0" y="0"/>
                  </a:moveTo>
                  <a:lnTo>
                    <a:pt x="0" y="266484"/>
                  </a:lnTo>
                </a:path>
                <a:path w="2771140" h="276225">
                  <a:moveTo>
                    <a:pt x="2770921" y="9524"/>
                  </a:moveTo>
                  <a:lnTo>
                    <a:pt x="2770921" y="276009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63579" y="6199761"/>
              <a:ext cx="1657985" cy="0"/>
            </a:xfrm>
            <a:custGeom>
              <a:avLst/>
              <a:gdLst/>
              <a:ahLst/>
              <a:cxnLst/>
              <a:rect l="l" t="t" r="r" b="b"/>
              <a:pathLst>
                <a:path w="1657985">
                  <a:moveTo>
                    <a:pt x="0" y="0"/>
                  </a:moveTo>
                  <a:lnTo>
                    <a:pt x="1657512" y="0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63600" y="6214214"/>
              <a:ext cx="1689735" cy="266700"/>
            </a:xfrm>
            <a:custGeom>
              <a:avLst/>
              <a:gdLst/>
              <a:ahLst/>
              <a:cxnLst/>
              <a:rect l="l" t="t" r="r" b="b"/>
              <a:pathLst>
                <a:path w="1689735" h="266700">
                  <a:moveTo>
                    <a:pt x="816205" y="0"/>
                  </a:moveTo>
                  <a:lnTo>
                    <a:pt x="816205" y="266484"/>
                  </a:lnTo>
                </a:path>
                <a:path w="1689735" h="266700">
                  <a:moveTo>
                    <a:pt x="1689560" y="0"/>
                  </a:moveTo>
                  <a:lnTo>
                    <a:pt x="1689560" y="266484"/>
                  </a:lnTo>
                </a:path>
                <a:path w="1689735" h="266700">
                  <a:moveTo>
                    <a:pt x="0" y="0"/>
                  </a:moveTo>
                  <a:lnTo>
                    <a:pt x="0" y="266484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615414" y="2176850"/>
            <a:ext cx="5643880" cy="876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550" spc="375" dirty="0">
                <a:solidFill>
                  <a:srgbClr val="FFFFFF"/>
                </a:solidFill>
                <a:latin typeface="Tahoma"/>
                <a:cs typeface="Tahoma"/>
              </a:rPr>
              <a:t>Da</a:t>
            </a:r>
            <a:r>
              <a:rPr sz="4250" spc="3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5550" spc="375" dirty="0">
                <a:solidFill>
                  <a:srgbClr val="FFFFFF"/>
                </a:solidFill>
                <a:latin typeface="Tahoma"/>
                <a:cs typeface="Tahoma"/>
              </a:rPr>
              <a:t>aba</a:t>
            </a:r>
            <a:r>
              <a:rPr sz="4250" spc="3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5550" spc="3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5550" spc="-3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550" spc="315" dirty="0">
                <a:solidFill>
                  <a:srgbClr val="F4BC33"/>
                </a:solidFill>
                <a:latin typeface="Tahoma"/>
                <a:cs typeface="Tahoma"/>
              </a:rPr>
              <a:t>De</a:t>
            </a:r>
            <a:r>
              <a:rPr sz="4250" spc="315" dirty="0">
                <a:solidFill>
                  <a:srgbClr val="F4BC33"/>
                </a:solidFill>
                <a:latin typeface="Tahoma"/>
                <a:cs typeface="Tahoma"/>
              </a:rPr>
              <a:t>s</a:t>
            </a:r>
            <a:r>
              <a:rPr sz="5550" spc="315" dirty="0">
                <a:solidFill>
                  <a:srgbClr val="F4BC33"/>
                </a:solidFill>
                <a:latin typeface="Tahoma"/>
                <a:cs typeface="Tahoma"/>
              </a:rPr>
              <a:t>ign</a:t>
            </a:r>
            <a:endParaRPr sz="55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18770" y="3716235"/>
            <a:ext cx="1511935" cy="598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 marR="5080" indent="-36830">
              <a:lnSpc>
                <a:spcPct val="125200"/>
              </a:lnSpc>
              <a:spcBef>
                <a:spcPts val="100"/>
              </a:spcBef>
            </a:pPr>
            <a:r>
              <a:rPr sz="1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100" spc="50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1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endance </a:t>
            </a:r>
            <a:r>
              <a:rPr sz="1100" spc="14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5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100" spc="1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 </a:t>
            </a:r>
            <a:r>
              <a:rPr sz="1500" spc="-3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face</a:t>
            </a:r>
            <a:r>
              <a:rPr sz="15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100" spc="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ecogni</a:t>
            </a:r>
            <a:r>
              <a:rPr sz="1100" spc="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35095" y="5577324"/>
            <a:ext cx="1048385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Image</a:t>
            </a:r>
            <a:r>
              <a:rPr sz="1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Da</a:t>
            </a:r>
            <a:r>
              <a:rPr sz="1100" spc="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20410" y="5577324"/>
            <a:ext cx="1536700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100" spc="50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1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endance</a:t>
            </a:r>
            <a:r>
              <a:rPr sz="1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Da</a:t>
            </a:r>
            <a:r>
              <a:rPr sz="1100" spc="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97209" y="7339937"/>
            <a:ext cx="1108075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IImage</a:t>
            </a:r>
            <a:r>
              <a:rPr sz="1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Da</a:t>
            </a:r>
            <a:r>
              <a:rPr sz="1100" spc="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1977" y="4041328"/>
            <a:ext cx="49720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62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250" spc="62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711446" y="6101570"/>
            <a:ext cx="4723765" cy="15241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3100"/>
              </a:lnSpc>
              <a:spcBef>
                <a:spcPts val="90"/>
              </a:spcBef>
              <a:tabLst>
                <a:tab pos="1624965" algn="l"/>
              </a:tabLst>
            </a:pPr>
            <a:r>
              <a:rPr lang="en-US" sz="1900" spc="165" dirty="0" err="1">
                <a:solidFill>
                  <a:srgbClr val="FFFFFF"/>
                </a:solidFill>
                <a:latin typeface="Microsoft Sans Serif"/>
                <a:cs typeface="Microsoft Sans Serif"/>
              </a:rPr>
              <a:t>Face_recognition</a:t>
            </a:r>
            <a:r>
              <a:rPr lang="en-US" sz="1500" spc="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,to detect the  faces it uses CNN algorithm </a:t>
            </a:r>
            <a:r>
              <a:rPr sz="1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5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9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9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 compa</a:t>
            </a:r>
            <a:r>
              <a:rPr sz="1500" spc="1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500" spc="1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9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9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9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encoding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500" spc="1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done</a:t>
            </a:r>
            <a:r>
              <a:rPr sz="19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us</a:t>
            </a:r>
            <a:r>
              <a:rPr sz="1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ing </a:t>
            </a:r>
            <a:r>
              <a:rPr sz="1900" spc="-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linea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SVM</a:t>
            </a:r>
            <a:endParaRPr sz="1900" dirty="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826633" y="1055450"/>
            <a:ext cx="436245" cy="104775"/>
          </a:xfrm>
          <a:custGeom>
            <a:avLst/>
            <a:gdLst/>
            <a:ahLst/>
            <a:cxnLst/>
            <a:rect l="l" t="t" r="r" b="b"/>
            <a:pathLst>
              <a:path w="436244" h="104775">
                <a:moveTo>
                  <a:pt x="54524" y="104775"/>
                </a:moveTo>
                <a:lnTo>
                  <a:pt x="33296" y="100659"/>
                </a:lnTo>
                <a:lnTo>
                  <a:pt x="15965" y="89435"/>
                </a:lnTo>
                <a:lnTo>
                  <a:pt x="4283" y="72783"/>
                </a:lnTo>
                <a:lnTo>
                  <a:pt x="0" y="52387"/>
                </a:lnTo>
                <a:lnTo>
                  <a:pt x="4283" y="31991"/>
                </a:lnTo>
                <a:lnTo>
                  <a:pt x="15965" y="15339"/>
                </a:lnTo>
                <a:lnTo>
                  <a:pt x="33296" y="4115"/>
                </a:lnTo>
                <a:lnTo>
                  <a:pt x="54524" y="0"/>
                </a:lnTo>
                <a:lnTo>
                  <a:pt x="75752" y="4115"/>
                </a:lnTo>
                <a:lnTo>
                  <a:pt x="93083" y="15339"/>
                </a:lnTo>
                <a:lnTo>
                  <a:pt x="104765" y="31991"/>
                </a:lnTo>
                <a:lnTo>
                  <a:pt x="109048" y="52387"/>
                </a:lnTo>
                <a:lnTo>
                  <a:pt x="104765" y="72783"/>
                </a:lnTo>
                <a:lnTo>
                  <a:pt x="93083" y="89435"/>
                </a:lnTo>
                <a:lnTo>
                  <a:pt x="75752" y="100659"/>
                </a:lnTo>
                <a:lnTo>
                  <a:pt x="54524" y="104775"/>
                </a:lnTo>
                <a:close/>
              </a:path>
              <a:path w="436244" h="104775">
                <a:moveTo>
                  <a:pt x="381670" y="104775"/>
                </a:moveTo>
                <a:lnTo>
                  <a:pt x="360442" y="100659"/>
                </a:lnTo>
                <a:lnTo>
                  <a:pt x="343111" y="89435"/>
                </a:lnTo>
                <a:lnTo>
                  <a:pt x="331429" y="72783"/>
                </a:lnTo>
                <a:lnTo>
                  <a:pt x="327145" y="52387"/>
                </a:lnTo>
                <a:lnTo>
                  <a:pt x="331429" y="31991"/>
                </a:lnTo>
                <a:lnTo>
                  <a:pt x="343111" y="15339"/>
                </a:lnTo>
                <a:lnTo>
                  <a:pt x="360442" y="4115"/>
                </a:lnTo>
                <a:lnTo>
                  <a:pt x="381670" y="0"/>
                </a:lnTo>
                <a:lnTo>
                  <a:pt x="402898" y="4115"/>
                </a:lnTo>
                <a:lnTo>
                  <a:pt x="420229" y="15339"/>
                </a:lnTo>
                <a:lnTo>
                  <a:pt x="431911" y="31991"/>
                </a:lnTo>
                <a:lnTo>
                  <a:pt x="436194" y="52387"/>
                </a:lnTo>
                <a:lnTo>
                  <a:pt x="431911" y="72783"/>
                </a:lnTo>
                <a:lnTo>
                  <a:pt x="420229" y="89435"/>
                </a:lnTo>
                <a:lnTo>
                  <a:pt x="402898" y="100659"/>
                </a:lnTo>
                <a:lnTo>
                  <a:pt x="381670" y="104775"/>
                </a:lnTo>
                <a:close/>
              </a:path>
              <a:path w="436244" h="104775">
                <a:moveTo>
                  <a:pt x="218097" y="104775"/>
                </a:moveTo>
                <a:lnTo>
                  <a:pt x="196869" y="100659"/>
                </a:lnTo>
                <a:lnTo>
                  <a:pt x="179538" y="89435"/>
                </a:lnTo>
                <a:lnTo>
                  <a:pt x="167856" y="72783"/>
                </a:lnTo>
                <a:lnTo>
                  <a:pt x="163572" y="52387"/>
                </a:lnTo>
                <a:lnTo>
                  <a:pt x="167856" y="31991"/>
                </a:lnTo>
                <a:lnTo>
                  <a:pt x="179538" y="15339"/>
                </a:lnTo>
                <a:lnTo>
                  <a:pt x="196869" y="4115"/>
                </a:lnTo>
                <a:lnTo>
                  <a:pt x="218097" y="0"/>
                </a:lnTo>
                <a:lnTo>
                  <a:pt x="239325" y="4115"/>
                </a:lnTo>
                <a:lnTo>
                  <a:pt x="256656" y="15339"/>
                </a:lnTo>
                <a:lnTo>
                  <a:pt x="268338" y="31991"/>
                </a:lnTo>
                <a:lnTo>
                  <a:pt x="272621" y="52387"/>
                </a:lnTo>
                <a:lnTo>
                  <a:pt x="268338" y="72783"/>
                </a:lnTo>
                <a:lnTo>
                  <a:pt x="256656" y="89435"/>
                </a:lnTo>
                <a:lnTo>
                  <a:pt x="239325" y="100659"/>
                </a:lnTo>
                <a:lnTo>
                  <a:pt x="218097" y="104775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984580" y="4425497"/>
            <a:ext cx="6306185" cy="1701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550" spc="434" dirty="0">
                <a:solidFill>
                  <a:srgbClr val="FFFFFF"/>
                </a:solidFill>
                <a:latin typeface="Tahoma"/>
                <a:cs typeface="Tahoma"/>
              </a:rPr>
              <a:t>Algo</a:t>
            </a:r>
            <a:r>
              <a:rPr sz="4250" spc="43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5550" spc="434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4250" spc="43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5550" spc="434" dirty="0">
                <a:solidFill>
                  <a:srgbClr val="FFFFFF"/>
                </a:solidFill>
                <a:latin typeface="Tahoma"/>
                <a:cs typeface="Tahoma"/>
              </a:rPr>
              <a:t>hm</a:t>
            </a:r>
            <a:r>
              <a:rPr sz="5550" spc="-3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550" spc="425" dirty="0">
                <a:solidFill>
                  <a:srgbClr val="F4BC33"/>
                </a:solidFill>
                <a:latin typeface="Tahoma"/>
                <a:cs typeface="Tahoma"/>
              </a:rPr>
              <a:t>U</a:t>
            </a:r>
            <a:r>
              <a:rPr sz="4250" spc="425" dirty="0">
                <a:solidFill>
                  <a:srgbClr val="F4BC33"/>
                </a:solidFill>
                <a:latin typeface="Tahoma"/>
                <a:cs typeface="Tahoma"/>
              </a:rPr>
              <a:t>s</a:t>
            </a:r>
            <a:r>
              <a:rPr sz="5550" spc="425" dirty="0">
                <a:solidFill>
                  <a:srgbClr val="F4BC33"/>
                </a:solidFill>
                <a:latin typeface="Tahoma"/>
                <a:cs typeface="Tahoma"/>
              </a:rPr>
              <a:t>ed</a:t>
            </a:r>
            <a:endParaRPr sz="5550">
              <a:latin typeface="Tahoma"/>
              <a:cs typeface="Tahoma"/>
            </a:endParaRPr>
          </a:p>
          <a:p>
            <a:pPr marL="1739264">
              <a:lnSpc>
                <a:spcPct val="100000"/>
              </a:lnSpc>
              <a:spcBef>
                <a:spcPts val="4220"/>
              </a:spcBef>
            </a:pPr>
            <a:r>
              <a:rPr sz="1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og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am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follo</a:t>
            </a:r>
            <a:r>
              <a:rPr sz="1500" spc="200" dirty="0">
                <a:solidFill>
                  <a:srgbClr val="FFFFFF"/>
                </a:solidFill>
                <a:latin typeface="Tahoma"/>
                <a:cs typeface="Tahoma"/>
              </a:rPr>
              <a:t>ws</a:t>
            </a:r>
            <a:r>
              <a:rPr sz="1500" spc="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he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algo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hm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24939" y="1008672"/>
            <a:ext cx="2712720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01141" y="942736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85951" y="818117"/>
            <a:ext cx="309880" cy="581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50" spc="220" dirty="0">
                <a:solidFill>
                  <a:srgbClr val="2E2E2E"/>
                </a:solidFill>
                <a:latin typeface="Tahoma"/>
                <a:cs typeface="Tahoma"/>
              </a:rPr>
              <a:t>d</a:t>
            </a:r>
            <a:endParaRPr sz="3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5965190"/>
            </a:xfrm>
            <a:custGeom>
              <a:avLst/>
              <a:gdLst/>
              <a:ahLst/>
              <a:cxnLst/>
              <a:rect l="l" t="t" r="r" b="b"/>
              <a:pathLst>
                <a:path w="18288000" h="5965190">
                  <a:moveTo>
                    <a:pt x="0" y="5964792"/>
                  </a:moveTo>
                  <a:lnTo>
                    <a:pt x="18288000" y="5964792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5964792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57287" y="2265462"/>
              <a:ext cx="11366500" cy="7627620"/>
            </a:xfrm>
            <a:custGeom>
              <a:avLst/>
              <a:gdLst/>
              <a:ahLst/>
              <a:cxnLst/>
              <a:rect l="l" t="t" r="r" b="b"/>
              <a:pathLst>
                <a:path w="11366500" h="7627620">
                  <a:moveTo>
                    <a:pt x="11366246" y="7627496"/>
                  </a:moveTo>
                  <a:lnTo>
                    <a:pt x="0" y="7627496"/>
                  </a:lnTo>
                  <a:lnTo>
                    <a:pt x="0" y="398501"/>
                  </a:lnTo>
                  <a:lnTo>
                    <a:pt x="2689" y="352154"/>
                  </a:lnTo>
                  <a:lnTo>
                    <a:pt x="10554" y="307344"/>
                  </a:lnTo>
                  <a:lnTo>
                    <a:pt x="23292" y="264375"/>
                  </a:lnTo>
                  <a:lnTo>
                    <a:pt x="40600" y="223550"/>
                  </a:lnTo>
                  <a:lnTo>
                    <a:pt x="62174" y="185173"/>
                  </a:lnTo>
                  <a:lnTo>
                    <a:pt x="87710" y="149547"/>
                  </a:lnTo>
                  <a:lnTo>
                    <a:pt x="116906" y="116975"/>
                  </a:lnTo>
                  <a:lnTo>
                    <a:pt x="149459" y="87762"/>
                  </a:lnTo>
                  <a:lnTo>
                    <a:pt x="185064" y="62210"/>
                  </a:lnTo>
                  <a:lnTo>
                    <a:pt x="223418" y="40624"/>
                  </a:lnTo>
                  <a:lnTo>
                    <a:pt x="264219" y="23306"/>
                  </a:lnTo>
                  <a:lnTo>
                    <a:pt x="307163" y="10560"/>
                  </a:lnTo>
                  <a:lnTo>
                    <a:pt x="351946" y="2690"/>
                  </a:lnTo>
                  <a:lnTo>
                    <a:pt x="398266" y="0"/>
                  </a:lnTo>
                  <a:lnTo>
                    <a:pt x="10965742" y="0"/>
                  </a:lnTo>
                  <a:lnTo>
                    <a:pt x="11012063" y="2690"/>
                  </a:lnTo>
                  <a:lnTo>
                    <a:pt x="11056852" y="10560"/>
                  </a:lnTo>
                  <a:lnTo>
                    <a:pt x="11099811" y="23306"/>
                  </a:lnTo>
                  <a:lnTo>
                    <a:pt x="11140642" y="40624"/>
                  </a:lnTo>
                  <a:lnTo>
                    <a:pt x="11179047" y="62210"/>
                  </a:lnTo>
                  <a:lnTo>
                    <a:pt x="11214726" y="87762"/>
                  </a:lnTo>
                  <a:lnTo>
                    <a:pt x="11247382" y="116975"/>
                  </a:lnTo>
                  <a:lnTo>
                    <a:pt x="11276716" y="149547"/>
                  </a:lnTo>
                  <a:lnTo>
                    <a:pt x="11302430" y="185173"/>
                  </a:lnTo>
                  <a:lnTo>
                    <a:pt x="11324224" y="223550"/>
                  </a:lnTo>
                  <a:lnTo>
                    <a:pt x="11341802" y="264375"/>
                  </a:lnTo>
                  <a:lnTo>
                    <a:pt x="11354864" y="307344"/>
                  </a:lnTo>
                  <a:lnTo>
                    <a:pt x="11363111" y="352154"/>
                  </a:lnTo>
                  <a:lnTo>
                    <a:pt x="11366246" y="398501"/>
                  </a:lnTo>
                  <a:lnTo>
                    <a:pt x="11366246" y="449993"/>
                  </a:lnTo>
                  <a:lnTo>
                    <a:pt x="346805" y="449993"/>
                  </a:lnTo>
                  <a:lnTo>
                    <a:pt x="346805" y="7128250"/>
                  </a:lnTo>
                  <a:lnTo>
                    <a:pt x="11366246" y="7128250"/>
                  </a:lnTo>
                  <a:lnTo>
                    <a:pt x="11366246" y="7627496"/>
                  </a:lnTo>
                  <a:close/>
                </a:path>
                <a:path w="11366500" h="7627620">
                  <a:moveTo>
                    <a:pt x="11366246" y="7128250"/>
                  </a:moveTo>
                  <a:lnTo>
                    <a:pt x="11014966" y="7128250"/>
                  </a:lnTo>
                  <a:lnTo>
                    <a:pt x="11014966" y="449993"/>
                  </a:lnTo>
                  <a:lnTo>
                    <a:pt x="11366246" y="449993"/>
                  </a:lnTo>
                  <a:lnTo>
                    <a:pt x="11366246" y="7128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08103" y="2227402"/>
              <a:ext cx="14062710" cy="8008620"/>
            </a:xfrm>
            <a:custGeom>
              <a:avLst/>
              <a:gdLst/>
              <a:ahLst/>
              <a:cxnLst/>
              <a:rect l="l" t="t" r="r" b="b"/>
              <a:pathLst>
                <a:path w="14062710" h="8008620">
                  <a:moveTo>
                    <a:pt x="13894565" y="8008088"/>
                  </a:moveTo>
                  <a:lnTo>
                    <a:pt x="167808" y="8008088"/>
                  </a:lnTo>
                  <a:lnTo>
                    <a:pt x="123525" y="8002180"/>
                  </a:lnTo>
                  <a:lnTo>
                    <a:pt x="83531" y="7985451"/>
                  </a:lnTo>
                  <a:lnTo>
                    <a:pt x="49503" y="7959395"/>
                  </a:lnTo>
                  <a:lnTo>
                    <a:pt x="23120" y="7925502"/>
                  </a:lnTo>
                  <a:lnTo>
                    <a:pt x="6059" y="7885266"/>
                  </a:lnTo>
                  <a:lnTo>
                    <a:pt x="0" y="7840180"/>
                  </a:lnTo>
                  <a:lnTo>
                    <a:pt x="0" y="7667794"/>
                  </a:lnTo>
                  <a:lnTo>
                    <a:pt x="1308908" y="7667794"/>
                  </a:lnTo>
                  <a:lnTo>
                    <a:pt x="1308908" y="429844"/>
                  </a:lnTo>
                  <a:lnTo>
                    <a:pt x="1311429" y="383023"/>
                  </a:lnTo>
                  <a:lnTo>
                    <a:pt x="1318815" y="337658"/>
                  </a:lnTo>
                  <a:lnTo>
                    <a:pt x="1330799" y="294013"/>
                  </a:lnTo>
                  <a:lnTo>
                    <a:pt x="1347115" y="252350"/>
                  </a:lnTo>
                  <a:lnTo>
                    <a:pt x="1367496" y="212932"/>
                  </a:lnTo>
                  <a:lnTo>
                    <a:pt x="1391676" y="176021"/>
                  </a:lnTo>
                  <a:lnTo>
                    <a:pt x="1419387" y="141880"/>
                  </a:lnTo>
                  <a:lnTo>
                    <a:pt x="1450365" y="110772"/>
                  </a:lnTo>
                  <a:lnTo>
                    <a:pt x="1484342" y="82959"/>
                  </a:lnTo>
                  <a:lnTo>
                    <a:pt x="1521051" y="58705"/>
                  </a:lnTo>
                  <a:lnTo>
                    <a:pt x="1560227" y="38272"/>
                  </a:lnTo>
                  <a:lnTo>
                    <a:pt x="1601602" y="21922"/>
                  </a:lnTo>
                  <a:lnTo>
                    <a:pt x="1644910" y="9918"/>
                  </a:lnTo>
                  <a:lnTo>
                    <a:pt x="1689886" y="2523"/>
                  </a:lnTo>
                  <a:lnTo>
                    <a:pt x="1736261" y="0"/>
                  </a:lnTo>
                  <a:lnTo>
                    <a:pt x="12323875" y="0"/>
                  </a:lnTo>
                  <a:lnTo>
                    <a:pt x="12370669" y="2523"/>
                  </a:lnTo>
                  <a:lnTo>
                    <a:pt x="12416006" y="9918"/>
                  </a:lnTo>
                  <a:lnTo>
                    <a:pt x="12459626" y="21922"/>
                  </a:lnTo>
                  <a:lnTo>
                    <a:pt x="12500723" y="38059"/>
                  </a:lnTo>
                  <a:lnTo>
                    <a:pt x="1747448" y="38059"/>
                  </a:lnTo>
                  <a:lnTo>
                    <a:pt x="1701129" y="40750"/>
                  </a:lnTo>
                  <a:lnTo>
                    <a:pt x="1656345" y="48620"/>
                  </a:lnTo>
                  <a:lnTo>
                    <a:pt x="1613402" y="61365"/>
                  </a:lnTo>
                  <a:lnTo>
                    <a:pt x="1572601" y="78683"/>
                  </a:lnTo>
                  <a:lnTo>
                    <a:pt x="1534246" y="100270"/>
                  </a:lnTo>
                  <a:lnTo>
                    <a:pt x="1498641" y="125822"/>
                  </a:lnTo>
                  <a:lnTo>
                    <a:pt x="1466089" y="155035"/>
                  </a:lnTo>
                  <a:lnTo>
                    <a:pt x="1436892" y="187606"/>
                  </a:lnTo>
                  <a:lnTo>
                    <a:pt x="1411356" y="223233"/>
                  </a:lnTo>
                  <a:lnTo>
                    <a:pt x="1389782" y="261610"/>
                  </a:lnTo>
                  <a:lnTo>
                    <a:pt x="1372474" y="302435"/>
                  </a:lnTo>
                  <a:lnTo>
                    <a:pt x="1359736" y="345404"/>
                  </a:lnTo>
                  <a:lnTo>
                    <a:pt x="1351871" y="390214"/>
                  </a:lnTo>
                  <a:lnTo>
                    <a:pt x="1349182" y="436561"/>
                  </a:lnTo>
                  <a:lnTo>
                    <a:pt x="1349182" y="7665556"/>
                  </a:lnTo>
                  <a:lnTo>
                    <a:pt x="6099289" y="7665556"/>
                  </a:lnTo>
                  <a:lnTo>
                    <a:pt x="6099289" y="7667795"/>
                  </a:lnTo>
                  <a:lnTo>
                    <a:pt x="6105193" y="7712104"/>
                  </a:lnTo>
                  <a:lnTo>
                    <a:pt x="6121912" y="7752122"/>
                  </a:lnTo>
                  <a:lnTo>
                    <a:pt x="6147953" y="7786170"/>
                  </a:lnTo>
                  <a:lnTo>
                    <a:pt x="6181825" y="7812569"/>
                  </a:lnTo>
                  <a:lnTo>
                    <a:pt x="6222037" y="7829639"/>
                  </a:lnTo>
                  <a:lnTo>
                    <a:pt x="6267097" y="7835703"/>
                  </a:lnTo>
                  <a:lnTo>
                    <a:pt x="14062374" y="7835703"/>
                  </a:lnTo>
                  <a:lnTo>
                    <a:pt x="14062374" y="7840180"/>
                  </a:lnTo>
                  <a:lnTo>
                    <a:pt x="14056470" y="7884489"/>
                  </a:lnTo>
                  <a:lnTo>
                    <a:pt x="14039751" y="7924507"/>
                  </a:lnTo>
                  <a:lnTo>
                    <a:pt x="14013709" y="7958555"/>
                  </a:lnTo>
                  <a:lnTo>
                    <a:pt x="13979837" y="7984954"/>
                  </a:lnTo>
                  <a:lnTo>
                    <a:pt x="13939625" y="8002024"/>
                  </a:lnTo>
                  <a:lnTo>
                    <a:pt x="13894565" y="8008088"/>
                  </a:lnTo>
                  <a:close/>
                </a:path>
                <a:path w="14062710" h="8008620">
                  <a:moveTo>
                    <a:pt x="14062374" y="7835703"/>
                  </a:moveTo>
                  <a:lnTo>
                    <a:pt x="7795276" y="7835703"/>
                  </a:lnTo>
                  <a:lnTo>
                    <a:pt x="7839559" y="7829795"/>
                  </a:lnTo>
                  <a:lnTo>
                    <a:pt x="7879553" y="7813066"/>
                  </a:lnTo>
                  <a:lnTo>
                    <a:pt x="7913581" y="7787009"/>
                  </a:lnTo>
                  <a:lnTo>
                    <a:pt x="7939964" y="7753117"/>
                  </a:lnTo>
                  <a:lnTo>
                    <a:pt x="7957025" y="7712881"/>
                  </a:lnTo>
                  <a:lnTo>
                    <a:pt x="7963085" y="7667795"/>
                  </a:lnTo>
                  <a:lnTo>
                    <a:pt x="7963085" y="7665556"/>
                  </a:lnTo>
                  <a:lnTo>
                    <a:pt x="12713190" y="7665556"/>
                  </a:lnTo>
                  <a:lnTo>
                    <a:pt x="12713190" y="436561"/>
                  </a:lnTo>
                  <a:lnTo>
                    <a:pt x="12710501" y="390214"/>
                  </a:lnTo>
                  <a:lnTo>
                    <a:pt x="12702636" y="345404"/>
                  </a:lnTo>
                  <a:lnTo>
                    <a:pt x="12689898" y="302435"/>
                  </a:lnTo>
                  <a:lnTo>
                    <a:pt x="12672590" y="261610"/>
                  </a:lnTo>
                  <a:lnTo>
                    <a:pt x="12651016" y="223233"/>
                  </a:lnTo>
                  <a:lnTo>
                    <a:pt x="12625480" y="187606"/>
                  </a:lnTo>
                  <a:lnTo>
                    <a:pt x="12596284" y="155035"/>
                  </a:lnTo>
                  <a:lnTo>
                    <a:pt x="12563731" y="125822"/>
                  </a:lnTo>
                  <a:lnTo>
                    <a:pt x="12528126" y="100270"/>
                  </a:lnTo>
                  <a:lnTo>
                    <a:pt x="12489772" y="78683"/>
                  </a:lnTo>
                  <a:lnTo>
                    <a:pt x="12448971" y="61365"/>
                  </a:lnTo>
                  <a:lnTo>
                    <a:pt x="12406027" y="48620"/>
                  </a:lnTo>
                  <a:lnTo>
                    <a:pt x="12361244" y="40750"/>
                  </a:lnTo>
                  <a:lnTo>
                    <a:pt x="12314924" y="38059"/>
                  </a:lnTo>
                  <a:lnTo>
                    <a:pt x="12500723" y="38059"/>
                  </a:lnTo>
                  <a:lnTo>
                    <a:pt x="12540659" y="58705"/>
                  </a:lnTo>
                  <a:lnTo>
                    <a:pt x="12577548" y="82959"/>
                  </a:lnTo>
                  <a:lnTo>
                    <a:pt x="12611669" y="110772"/>
                  </a:lnTo>
                  <a:lnTo>
                    <a:pt x="12642759" y="141880"/>
                  </a:lnTo>
                  <a:lnTo>
                    <a:pt x="12670555" y="176021"/>
                  </a:lnTo>
                  <a:lnTo>
                    <a:pt x="12694795" y="212932"/>
                  </a:lnTo>
                  <a:lnTo>
                    <a:pt x="12715216" y="252350"/>
                  </a:lnTo>
                  <a:lnTo>
                    <a:pt x="12731557" y="294013"/>
                  </a:lnTo>
                  <a:lnTo>
                    <a:pt x="12743553" y="337658"/>
                  </a:lnTo>
                  <a:lnTo>
                    <a:pt x="12750944" y="383023"/>
                  </a:lnTo>
                  <a:lnTo>
                    <a:pt x="12753466" y="429844"/>
                  </a:lnTo>
                  <a:lnTo>
                    <a:pt x="12753466" y="7667794"/>
                  </a:lnTo>
                  <a:lnTo>
                    <a:pt x="14062374" y="7667794"/>
                  </a:lnTo>
                  <a:lnTo>
                    <a:pt x="14062374" y="783570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96729" y="9895204"/>
              <a:ext cx="13485494" cy="391795"/>
            </a:xfrm>
            <a:custGeom>
              <a:avLst/>
              <a:gdLst/>
              <a:ahLst/>
              <a:cxnLst/>
              <a:rect l="l" t="t" r="r" b="b"/>
              <a:pathLst>
                <a:path w="13485494" h="391795">
                  <a:moveTo>
                    <a:pt x="7674457" y="0"/>
                  </a:moveTo>
                  <a:lnTo>
                    <a:pt x="5808421" y="0"/>
                  </a:lnTo>
                  <a:lnTo>
                    <a:pt x="5808421" y="2235"/>
                  </a:lnTo>
                  <a:lnTo>
                    <a:pt x="5814492" y="46545"/>
                  </a:lnTo>
                  <a:lnTo>
                    <a:pt x="5831624" y="86563"/>
                  </a:lnTo>
                  <a:lnTo>
                    <a:pt x="5858205" y="120611"/>
                  </a:lnTo>
                  <a:lnTo>
                    <a:pt x="5892609" y="147015"/>
                  </a:lnTo>
                  <a:lnTo>
                    <a:pt x="5933237" y="164084"/>
                  </a:lnTo>
                  <a:lnTo>
                    <a:pt x="5978461" y="170141"/>
                  </a:lnTo>
                  <a:lnTo>
                    <a:pt x="7506640" y="170141"/>
                  </a:lnTo>
                  <a:lnTo>
                    <a:pt x="7551699" y="164084"/>
                  </a:lnTo>
                  <a:lnTo>
                    <a:pt x="7591920" y="147015"/>
                  </a:lnTo>
                  <a:lnTo>
                    <a:pt x="7625791" y="120611"/>
                  </a:lnTo>
                  <a:lnTo>
                    <a:pt x="7651826" y="86563"/>
                  </a:lnTo>
                  <a:lnTo>
                    <a:pt x="7668552" y="46545"/>
                  </a:lnTo>
                  <a:lnTo>
                    <a:pt x="7674457" y="2235"/>
                  </a:lnTo>
                  <a:lnTo>
                    <a:pt x="7674457" y="0"/>
                  </a:lnTo>
                  <a:close/>
                </a:path>
                <a:path w="13485494" h="391795">
                  <a:moveTo>
                    <a:pt x="13485114" y="340296"/>
                  </a:moveTo>
                  <a:lnTo>
                    <a:pt x="0" y="340296"/>
                  </a:lnTo>
                  <a:lnTo>
                    <a:pt x="5067" y="365201"/>
                  </a:lnTo>
                  <a:lnTo>
                    <a:pt x="18732" y="385064"/>
                  </a:lnTo>
                  <a:lnTo>
                    <a:pt x="28956" y="391795"/>
                  </a:lnTo>
                  <a:lnTo>
                    <a:pt x="13456222" y="391795"/>
                  </a:lnTo>
                  <a:lnTo>
                    <a:pt x="13467207" y="384225"/>
                  </a:lnTo>
                  <a:lnTo>
                    <a:pt x="13480352" y="364261"/>
                  </a:lnTo>
                  <a:lnTo>
                    <a:pt x="13485114" y="34029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2743" y="2714779"/>
              <a:ext cx="10659680" cy="666230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983482"/>
            <a:ext cx="2456815" cy="876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550" spc="5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4250" spc="10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4250" spc="7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5550" spc="35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4250" spc="10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4250" spc="7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42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2480" y="983482"/>
            <a:ext cx="3086100" cy="87075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550" spc="315" dirty="0">
                <a:solidFill>
                  <a:srgbClr val="F4BC33"/>
                </a:solidFill>
                <a:latin typeface="Tahoma"/>
                <a:cs typeface="Tahoma"/>
              </a:rPr>
              <a:t>In</a:t>
            </a:r>
            <a:r>
              <a:rPr sz="4250" spc="315" dirty="0">
                <a:solidFill>
                  <a:srgbClr val="F4BC33"/>
                </a:solidFill>
                <a:latin typeface="Tahoma"/>
                <a:cs typeface="Tahoma"/>
              </a:rPr>
              <a:t>t</a:t>
            </a:r>
            <a:r>
              <a:rPr sz="5550" spc="315" dirty="0">
                <a:solidFill>
                  <a:srgbClr val="F4BC33"/>
                </a:solidFill>
                <a:latin typeface="Tahoma"/>
                <a:cs typeface="Tahoma"/>
              </a:rPr>
              <a:t>e</a:t>
            </a:r>
            <a:r>
              <a:rPr sz="4250" spc="315" dirty="0">
                <a:solidFill>
                  <a:srgbClr val="F4BC33"/>
                </a:solidFill>
                <a:latin typeface="Tahoma"/>
                <a:cs typeface="Tahoma"/>
              </a:rPr>
              <a:t>r</a:t>
            </a:r>
            <a:r>
              <a:rPr sz="5550" spc="315" dirty="0">
                <a:solidFill>
                  <a:srgbClr val="F4BC33"/>
                </a:solidFill>
                <a:latin typeface="Tahoma"/>
                <a:cs typeface="Tahoma"/>
              </a:rPr>
              <a:t>face</a:t>
            </a:r>
            <a:r>
              <a:rPr lang="en-US" sz="5550" spc="315" dirty="0">
                <a:solidFill>
                  <a:srgbClr val="F4BC33"/>
                </a:solidFill>
                <a:latin typeface="Tahoma"/>
                <a:cs typeface="Tahoma"/>
              </a:rPr>
              <a:t> </a:t>
            </a:r>
            <a:endParaRPr sz="5550" dirty="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29677" y="9150283"/>
            <a:ext cx="436245" cy="104775"/>
          </a:xfrm>
          <a:custGeom>
            <a:avLst/>
            <a:gdLst/>
            <a:ahLst/>
            <a:cxnLst/>
            <a:rect l="l" t="t" r="r" b="b"/>
            <a:pathLst>
              <a:path w="436244" h="104775">
                <a:moveTo>
                  <a:pt x="54524" y="104775"/>
                </a:moveTo>
                <a:lnTo>
                  <a:pt x="33296" y="100659"/>
                </a:lnTo>
                <a:lnTo>
                  <a:pt x="15965" y="89435"/>
                </a:lnTo>
                <a:lnTo>
                  <a:pt x="4283" y="72783"/>
                </a:lnTo>
                <a:lnTo>
                  <a:pt x="0" y="52387"/>
                </a:lnTo>
                <a:lnTo>
                  <a:pt x="4283" y="31991"/>
                </a:lnTo>
                <a:lnTo>
                  <a:pt x="15965" y="15339"/>
                </a:lnTo>
                <a:lnTo>
                  <a:pt x="33296" y="4115"/>
                </a:lnTo>
                <a:lnTo>
                  <a:pt x="54524" y="0"/>
                </a:lnTo>
                <a:lnTo>
                  <a:pt x="75752" y="4115"/>
                </a:lnTo>
                <a:lnTo>
                  <a:pt x="93083" y="15339"/>
                </a:lnTo>
                <a:lnTo>
                  <a:pt x="104765" y="31991"/>
                </a:lnTo>
                <a:lnTo>
                  <a:pt x="109048" y="52387"/>
                </a:lnTo>
                <a:lnTo>
                  <a:pt x="104765" y="72783"/>
                </a:lnTo>
                <a:lnTo>
                  <a:pt x="93083" y="89435"/>
                </a:lnTo>
                <a:lnTo>
                  <a:pt x="75752" y="100659"/>
                </a:lnTo>
                <a:lnTo>
                  <a:pt x="54524" y="104775"/>
                </a:lnTo>
                <a:close/>
              </a:path>
              <a:path w="436244" h="104775">
                <a:moveTo>
                  <a:pt x="381670" y="104775"/>
                </a:moveTo>
                <a:lnTo>
                  <a:pt x="360442" y="100659"/>
                </a:lnTo>
                <a:lnTo>
                  <a:pt x="343111" y="89435"/>
                </a:lnTo>
                <a:lnTo>
                  <a:pt x="331429" y="72783"/>
                </a:lnTo>
                <a:lnTo>
                  <a:pt x="327145" y="52387"/>
                </a:lnTo>
                <a:lnTo>
                  <a:pt x="331429" y="31991"/>
                </a:lnTo>
                <a:lnTo>
                  <a:pt x="343111" y="15339"/>
                </a:lnTo>
                <a:lnTo>
                  <a:pt x="360442" y="4115"/>
                </a:lnTo>
                <a:lnTo>
                  <a:pt x="381670" y="0"/>
                </a:lnTo>
                <a:lnTo>
                  <a:pt x="402898" y="4115"/>
                </a:lnTo>
                <a:lnTo>
                  <a:pt x="420229" y="15339"/>
                </a:lnTo>
                <a:lnTo>
                  <a:pt x="431911" y="31991"/>
                </a:lnTo>
                <a:lnTo>
                  <a:pt x="436194" y="52387"/>
                </a:lnTo>
                <a:lnTo>
                  <a:pt x="431911" y="72783"/>
                </a:lnTo>
                <a:lnTo>
                  <a:pt x="420229" y="89435"/>
                </a:lnTo>
                <a:lnTo>
                  <a:pt x="402898" y="100659"/>
                </a:lnTo>
                <a:lnTo>
                  <a:pt x="381670" y="104775"/>
                </a:lnTo>
                <a:close/>
              </a:path>
              <a:path w="436244" h="104775">
                <a:moveTo>
                  <a:pt x="218097" y="104775"/>
                </a:moveTo>
                <a:lnTo>
                  <a:pt x="196869" y="100659"/>
                </a:lnTo>
                <a:lnTo>
                  <a:pt x="179538" y="89435"/>
                </a:lnTo>
                <a:lnTo>
                  <a:pt x="167856" y="72783"/>
                </a:lnTo>
                <a:lnTo>
                  <a:pt x="163572" y="52387"/>
                </a:lnTo>
                <a:lnTo>
                  <a:pt x="167856" y="31991"/>
                </a:lnTo>
                <a:lnTo>
                  <a:pt x="179538" y="15339"/>
                </a:lnTo>
                <a:lnTo>
                  <a:pt x="196869" y="4115"/>
                </a:lnTo>
                <a:lnTo>
                  <a:pt x="218097" y="0"/>
                </a:lnTo>
                <a:lnTo>
                  <a:pt x="239325" y="4115"/>
                </a:lnTo>
                <a:lnTo>
                  <a:pt x="256656" y="15339"/>
                </a:lnTo>
                <a:lnTo>
                  <a:pt x="268338" y="31991"/>
                </a:lnTo>
                <a:lnTo>
                  <a:pt x="272621" y="52387"/>
                </a:lnTo>
                <a:lnTo>
                  <a:pt x="268338" y="72783"/>
                </a:lnTo>
                <a:lnTo>
                  <a:pt x="256656" y="89435"/>
                </a:lnTo>
                <a:lnTo>
                  <a:pt x="239325" y="100659"/>
                </a:lnTo>
                <a:lnTo>
                  <a:pt x="218097" y="104775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1977" y="4041328"/>
            <a:ext cx="49720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62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250" spc="62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22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49" y="4685919"/>
            <a:ext cx="449580" cy="8051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100" spc="4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51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73863" y="4685919"/>
            <a:ext cx="421005" cy="8051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100" spc="270" dirty="0">
                <a:solidFill>
                  <a:srgbClr val="D99507"/>
                </a:solidFill>
                <a:latin typeface="Tahoma"/>
                <a:cs typeface="Tahoma"/>
              </a:rPr>
              <a:t>n</a:t>
            </a:r>
            <a:endParaRPr sz="5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12982" y="4685919"/>
            <a:ext cx="505459" cy="8051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100" spc="3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5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9677" y="9150283"/>
            <a:ext cx="436245" cy="104775"/>
          </a:xfrm>
          <a:custGeom>
            <a:avLst/>
            <a:gdLst/>
            <a:ahLst/>
            <a:cxnLst/>
            <a:rect l="l" t="t" r="r" b="b"/>
            <a:pathLst>
              <a:path w="436244" h="104775">
                <a:moveTo>
                  <a:pt x="54524" y="104775"/>
                </a:moveTo>
                <a:lnTo>
                  <a:pt x="33296" y="100659"/>
                </a:lnTo>
                <a:lnTo>
                  <a:pt x="15965" y="89435"/>
                </a:lnTo>
                <a:lnTo>
                  <a:pt x="4283" y="72783"/>
                </a:lnTo>
                <a:lnTo>
                  <a:pt x="0" y="52387"/>
                </a:lnTo>
                <a:lnTo>
                  <a:pt x="4283" y="31991"/>
                </a:lnTo>
                <a:lnTo>
                  <a:pt x="15965" y="15339"/>
                </a:lnTo>
                <a:lnTo>
                  <a:pt x="33296" y="4115"/>
                </a:lnTo>
                <a:lnTo>
                  <a:pt x="54524" y="0"/>
                </a:lnTo>
                <a:lnTo>
                  <a:pt x="75752" y="4115"/>
                </a:lnTo>
                <a:lnTo>
                  <a:pt x="93083" y="15339"/>
                </a:lnTo>
                <a:lnTo>
                  <a:pt x="104765" y="31991"/>
                </a:lnTo>
                <a:lnTo>
                  <a:pt x="109048" y="52387"/>
                </a:lnTo>
                <a:lnTo>
                  <a:pt x="104765" y="72783"/>
                </a:lnTo>
                <a:lnTo>
                  <a:pt x="93083" y="89435"/>
                </a:lnTo>
                <a:lnTo>
                  <a:pt x="75752" y="100659"/>
                </a:lnTo>
                <a:lnTo>
                  <a:pt x="54524" y="104775"/>
                </a:lnTo>
                <a:close/>
              </a:path>
              <a:path w="436244" h="104775">
                <a:moveTo>
                  <a:pt x="381670" y="104775"/>
                </a:moveTo>
                <a:lnTo>
                  <a:pt x="360442" y="100659"/>
                </a:lnTo>
                <a:lnTo>
                  <a:pt x="343111" y="89435"/>
                </a:lnTo>
                <a:lnTo>
                  <a:pt x="331429" y="72783"/>
                </a:lnTo>
                <a:lnTo>
                  <a:pt x="327145" y="52387"/>
                </a:lnTo>
                <a:lnTo>
                  <a:pt x="331429" y="31991"/>
                </a:lnTo>
                <a:lnTo>
                  <a:pt x="343111" y="15339"/>
                </a:lnTo>
                <a:lnTo>
                  <a:pt x="360442" y="4115"/>
                </a:lnTo>
                <a:lnTo>
                  <a:pt x="381670" y="0"/>
                </a:lnTo>
                <a:lnTo>
                  <a:pt x="402898" y="4115"/>
                </a:lnTo>
                <a:lnTo>
                  <a:pt x="420229" y="15339"/>
                </a:lnTo>
                <a:lnTo>
                  <a:pt x="431911" y="31991"/>
                </a:lnTo>
                <a:lnTo>
                  <a:pt x="436194" y="52387"/>
                </a:lnTo>
                <a:lnTo>
                  <a:pt x="431911" y="72783"/>
                </a:lnTo>
                <a:lnTo>
                  <a:pt x="420229" y="89435"/>
                </a:lnTo>
                <a:lnTo>
                  <a:pt x="402898" y="100659"/>
                </a:lnTo>
                <a:lnTo>
                  <a:pt x="381670" y="104775"/>
                </a:lnTo>
                <a:close/>
              </a:path>
              <a:path w="436244" h="104775">
                <a:moveTo>
                  <a:pt x="218097" y="104775"/>
                </a:moveTo>
                <a:lnTo>
                  <a:pt x="196869" y="100659"/>
                </a:lnTo>
                <a:lnTo>
                  <a:pt x="179538" y="89435"/>
                </a:lnTo>
                <a:lnTo>
                  <a:pt x="167856" y="72783"/>
                </a:lnTo>
                <a:lnTo>
                  <a:pt x="163572" y="52387"/>
                </a:lnTo>
                <a:lnTo>
                  <a:pt x="167856" y="31991"/>
                </a:lnTo>
                <a:lnTo>
                  <a:pt x="179538" y="15339"/>
                </a:lnTo>
                <a:lnTo>
                  <a:pt x="196869" y="4115"/>
                </a:lnTo>
                <a:lnTo>
                  <a:pt x="218097" y="0"/>
                </a:lnTo>
                <a:lnTo>
                  <a:pt x="239325" y="4115"/>
                </a:lnTo>
                <a:lnTo>
                  <a:pt x="256656" y="15339"/>
                </a:lnTo>
                <a:lnTo>
                  <a:pt x="268338" y="31991"/>
                </a:lnTo>
                <a:lnTo>
                  <a:pt x="272621" y="52387"/>
                </a:lnTo>
                <a:lnTo>
                  <a:pt x="268338" y="72783"/>
                </a:lnTo>
                <a:lnTo>
                  <a:pt x="256656" y="89435"/>
                </a:lnTo>
                <a:lnTo>
                  <a:pt x="239325" y="100659"/>
                </a:lnTo>
                <a:lnTo>
                  <a:pt x="218097" y="104775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388438" y="1161072"/>
            <a:ext cx="709295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198318" y="1161072"/>
            <a:ext cx="1902460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16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460868"/>
            <a:ext cx="114300" cy="4826635"/>
            <a:chOff x="1028700" y="5460868"/>
            <a:chExt cx="114300" cy="4826635"/>
          </a:xfrm>
        </p:grpSpPr>
        <p:sp>
          <p:nvSpPr>
            <p:cNvPr id="3" name="object 3"/>
            <p:cNvSpPr/>
            <p:nvPr/>
          </p:nvSpPr>
          <p:spPr>
            <a:xfrm>
              <a:off x="1028700" y="5460868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3886" y="5460868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31"/>
                  </a:lnTo>
                  <a:lnTo>
                    <a:pt x="0" y="4826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92726" y="3959586"/>
            <a:ext cx="496570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31141" y="1705146"/>
            <a:ext cx="16057244" cy="6877050"/>
          </a:xfrm>
          <a:custGeom>
            <a:avLst/>
            <a:gdLst/>
            <a:ahLst/>
            <a:cxnLst/>
            <a:rect l="l" t="t" r="r" b="b"/>
            <a:pathLst>
              <a:path w="16057244" h="6877050">
                <a:moveTo>
                  <a:pt x="16056857" y="6877050"/>
                </a:moveTo>
                <a:lnTo>
                  <a:pt x="316921" y="6877050"/>
                </a:lnTo>
                <a:lnTo>
                  <a:pt x="269954" y="6873627"/>
                </a:lnTo>
                <a:lnTo>
                  <a:pt x="225172" y="6863680"/>
                </a:lnTo>
                <a:lnTo>
                  <a:pt x="183057" y="6847692"/>
                </a:lnTo>
                <a:lnTo>
                  <a:pt x="144090" y="6826144"/>
                </a:lnTo>
                <a:lnTo>
                  <a:pt x="108755" y="6799519"/>
                </a:lnTo>
                <a:lnTo>
                  <a:pt x="77533" y="6768298"/>
                </a:lnTo>
                <a:lnTo>
                  <a:pt x="50907" y="6732964"/>
                </a:lnTo>
                <a:lnTo>
                  <a:pt x="29358" y="6693999"/>
                </a:lnTo>
                <a:lnTo>
                  <a:pt x="13369" y="6651885"/>
                </a:lnTo>
                <a:lnTo>
                  <a:pt x="3422" y="6607104"/>
                </a:lnTo>
                <a:lnTo>
                  <a:pt x="0" y="6560139"/>
                </a:lnTo>
                <a:lnTo>
                  <a:pt x="0" y="316910"/>
                </a:lnTo>
                <a:lnTo>
                  <a:pt x="3422" y="269945"/>
                </a:lnTo>
                <a:lnTo>
                  <a:pt x="13369" y="225164"/>
                </a:lnTo>
                <a:lnTo>
                  <a:pt x="29358" y="183050"/>
                </a:lnTo>
                <a:lnTo>
                  <a:pt x="50907" y="144085"/>
                </a:lnTo>
                <a:lnTo>
                  <a:pt x="77533" y="108751"/>
                </a:lnTo>
                <a:lnTo>
                  <a:pt x="108755" y="77531"/>
                </a:lnTo>
                <a:lnTo>
                  <a:pt x="144090" y="50905"/>
                </a:lnTo>
                <a:lnTo>
                  <a:pt x="183057" y="29357"/>
                </a:lnTo>
                <a:lnTo>
                  <a:pt x="225172" y="13369"/>
                </a:lnTo>
                <a:lnTo>
                  <a:pt x="269954" y="3422"/>
                </a:lnTo>
                <a:lnTo>
                  <a:pt x="316921" y="0"/>
                </a:lnTo>
                <a:lnTo>
                  <a:pt x="16056857" y="0"/>
                </a:lnTo>
                <a:lnTo>
                  <a:pt x="16056857" y="687705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5" dirty="0"/>
              <a:t>P</a:t>
            </a:r>
            <a:r>
              <a:rPr sz="5350" spc="195" dirty="0">
                <a:latin typeface="Microsoft Sans Serif"/>
                <a:cs typeface="Microsoft Sans Serif"/>
              </a:rPr>
              <a:t>r</a:t>
            </a:r>
            <a:r>
              <a:rPr spc="195" dirty="0"/>
              <a:t>ojec</a:t>
            </a:r>
            <a:r>
              <a:rPr sz="5350" spc="195" dirty="0">
                <a:latin typeface="Microsoft Sans Serif"/>
                <a:cs typeface="Microsoft Sans Serif"/>
              </a:rPr>
              <a:t>t</a:t>
            </a:r>
            <a:endParaRPr sz="535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28331" y="3396176"/>
            <a:ext cx="419354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53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tr</a:t>
            </a:r>
            <a:r>
              <a:rPr sz="5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od</a:t>
            </a:r>
            <a:r>
              <a:rPr sz="53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5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53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5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ion</a:t>
            </a:r>
            <a:endParaRPr sz="55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28331" y="5144426"/>
            <a:ext cx="14471650" cy="249237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23400"/>
              </a:lnSpc>
              <a:spcBef>
                <a:spcPts val="70"/>
              </a:spcBef>
            </a:pPr>
            <a:r>
              <a:rPr sz="2600" spc="15" dirty="0">
                <a:solidFill>
                  <a:srgbClr val="FFBF33"/>
                </a:solidFill>
                <a:latin typeface="Microsoft Sans Serif"/>
                <a:cs typeface="Microsoft Sans Serif"/>
              </a:rPr>
              <a:t>Face</a:t>
            </a:r>
            <a:r>
              <a:rPr sz="2600" spc="20" dirty="0">
                <a:solidFill>
                  <a:srgbClr val="FFBF33"/>
                </a:solidFill>
                <a:latin typeface="Microsoft Sans Serif"/>
                <a:cs typeface="Microsoft Sans Serif"/>
              </a:rPr>
              <a:t> </a:t>
            </a:r>
            <a:r>
              <a:rPr sz="2600" spc="30" dirty="0">
                <a:solidFill>
                  <a:srgbClr val="FFBF33"/>
                </a:solidFill>
                <a:latin typeface="Microsoft Sans Serif"/>
                <a:cs typeface="Microsoft Sans Serif"/>
              </a:rPr>
              <a:t>Recogni</a:t>
            </a:r>
            <a:r>
              <a:rPr sz="2550" spc="30" dirty="0">
                <a:solidFill>
                  <a:srgbClr val="FFBF33"/>
                </a:solidFill>
                <a:latin typeface="Trebuchet MS"/>
                <a:cs typeface="Trebuchet MS"/>
              </a:rPr>
              <a:t>t</a:t>
            </a:r>
            <a:r>
              <a:rPr sz="2600" spc="30" dirty="0">
                <a:solidFill>
                  <a:srgbClr val="FFBF33"/>
                </a:solidFill>
                <a:latin typeface="Microsoft Sans Serif"/>
                <a:cs typeface="Microsoft Sans Serif"/>
              </a:rPr>
              <a:t>ion</a:t>
            </a:r>
            <a:r>
              <a:rPr sz="2600" spc="25" dirty="0">
                <a:solidFill>
                  <a:srgbClr val="FFBF33"/>
                </a:solidFill>
                <a:latin typeface="Microsoft Sans Serif"/>
                <a:cs typeface="Microsoft Sans Serif"/>
              </a:rPr>
              <a:t> </a:t>
            </a:r>
            <a:r>
              <a:rPr sz="26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550" spc="1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biome</a:t>
            </a:r>
            <a:r>
              <a:rPr sz="2550" spc="75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ic</a:t>
            </a:r>
            <a:r>
              <a:rPr sz="2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me</a:t>
            </a:r>
            <a:r>
              <a:rPr sz="2550" spc="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hod</a:t>
            </a:r>
            <a:r>
              <a:rPr sz="2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</a:t>
            </a:r>
            <a:r>
              <a:rPr sz="2550" spc="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550" spc="7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ing</a:t>
            </a:r>
            <a:r>
              <a:rPr sz="2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2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indi</a:t>
            </a:r>
            <a:r>
              <a:rPr sz="2550" spc="10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id</a:t>
            </a:r>
            <a:r>
              <a:rPr sz="2550" spc="10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al</a:t>
            </a:r>
            <a:r>
              <a:rPr sz="2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sz="2550" spc="114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5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</a:t>
            </a:r>
            <a:r>
              <a:rPr sz="2550" spc="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ing</a:t>
            </a:r>
            <a:r>
              <a:rPr sz="2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li</a:t>
            </a:r>
            <a:r>
              <a:rPr sz="2550" spc="7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cap</a:t>
            </a:r>
            <a:r>
              <a:rPr sz="2550" spc="50" dirty="0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sz="2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 </a:t>
            </a:r>
            <a:r>
              <a:rPr sz="2600" spc="-6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digi</a:t>
            </a:r>
            <a:r>
              <a:rPr sz="2550" spc="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</a:t>
            </a:r>
            <a:r>
              <a:rPr sz="2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image</a:t>
            </a:r>
            <a:r>
              <a:rPr sz="2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6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5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2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he</a:t>
            </a:r>
            <a:r>
              <a:rPr sz="2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7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2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550" spc="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ed</a:t>
            </a:r>
            <a:r>
              <a:rPr sz="2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eco</a:t>
            </a:r>
            <a:r>
              <a:rPr sz="2550" spc="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2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fo</a:t>
            </a:r>
            <a:r>
              <a:rPr sz="2550" spc="1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ha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pe</a:t>
            </a:r>
            <a:r>
              <a:rPr sz="2550" spc="95" dirty="0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r>
              <a:rPr sz="2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650" spc="9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50">
              <a:latin typeface="Tahoma"/>
              <a:cs typeface="Tahoma"/>
            </a:endParaRPr>
          </a:p>
          <a:p>
            <a:pPr marL="12700" marR="458470">
              <a:lnSpc>
                <a:spcPct val="124200"/>
              </a:lnSpc>
              <a:tabLst>
                <a:tab pos="11376660" algn="l"/>
              </a:tabLst>
            </a:pPr>
            <a:r>
              <a:rPr sz="2600" spc="15" dirty="0">
                <a:solidFill>
                  <a:srgbClr val="FFBF33"/>
                </a:solidFill>
                <a:latin typeface="Microsoft Sans Serif"/>
                <a:cs typeface="Microsoft Sans Serif"/>
              </a:rPr>
              <a:t>Face</a:t>
            </a:r>
            <a:r>
              <a:rPr sz="2600" spc="25" dirty="0">
                <a:solidFill>
                  <a:srgbClr val="FFBF33"/>
                </a:solidFill>
                <a:latin typeface="Microsoft Sans Serif"/>
                <a:cs typeface="Microsoft Sans Serif"/>
              </a:rPr>
              <a:t> </a:t>
            </a:r>
            <a:r>
              <a:rPr sz="2600" spc="30" dirty="0">
                <a:solidFill>
                  <a:srgbClr val="FFBF33"/>
                </a:solidFill>
                <a:latin typeface="Microsoft Sans Serif"/>
                <a:cs typeface="Microsoft Sans Serif"/>
              </a:rPr>
              <a:t>Recogni</a:t>
            </a:r>
            <a:r>
              <a:rPr sz="2550" spc="30" dirty="0">
                <a:solidFill>
                  <a:srgbClr val="FFBF33"/>
                </a:solidFill>
                <a:latin typeface="Trebuchet MS"/>
                <a:cs typeface="Trebuchet MS"/>
              </a:rPr>
              <a:t>t</a:t>
            </a:r>
            <a:r>
              <a:rPr sz="2600" spc="30" dirty="0">
                <a:solidFill>
                  <a:srgbClr val="FFBF33"/>
                </a:solidFill>
                <a:latin typeface="Microsoft Sans Serif"/>
                <a:cs typeface="Microsoft Sans Serif"/>
              </a:rPr>
              <a:t>ion A</a:t>
            </a:r>
            <a:r>
              <a:rPr sz="2550" spc="30" dirty="0">
                <a:solidFill>
                  <a:srgbClr val="FFBF33"/>
                </a:solidFill>
                <a:latin typeface="Trebuchet MS"/>
                <a:cs typeface="Trebuchet MS"/>
              </a:rPr>
              <a:t>tt</a:t>
            </a:r>
            <a:r>
              <a:rPr sz="2600" spc="30" dirty="0">
                <a:solidFill>
                  <a:srgbClr val="FFBF33"/>
                </a:solidFill>
                <a:latin typeface="Microsoft Sans Serif"/>
                <a:cs typeface="Microsoft Sans Serif"/>
              </a:rPr>
              <a:t>endance S</a:t>
            </a:r>
            <a:r>
              <a:rPr sz="2550" spc="30" dirty="0">
                <a:solidFill>
                  <a:srgbClr val="FFBF33"/>
                </a:solidFill>
                <a:latin typeface="Trebuchet MS"/>
                <a:cs typeface="Trebuchet MS"/>
              </a:rPr>
              <a:t>yst</a:t>
            </a:r>
            <a:r>
              <a:rPr sz="2600" spc="30" dirty="0">
                <a:solidFill>
                  <a:srgbClr val="FFBF33"/>
                </a:solidFill>
                <a:latin typeface="Microsoft Sans Serif"/>
                <a:cs typeface="Microsoft Sans Serif"/>
              </a:rPr>
              <a:t>em </a:t>
            </a:r>
            <a:r>
              <a:rPr sz="26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550" spc="1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ma</a:t>
            </a:r>
            <a:r>
              <a:rPr sz="2550" spc="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king</a:t>
            </a:r>
            <a:r>
              <a:rPr sz="2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550" spc="20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2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endance</a:t>
            </a:r>
            <a:r>
              <a:rPr sz="2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ba</a:t>
            </a:r>
            <a:r>
              <a:rPr sz="2550" spc="7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ed</a:t>
            </a:r>
            <a:r>
              <a:rPr sz="2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on	</a:t>
            </a:r>
            <a:r>
              <a:rPr sz="2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face</a:t>
            </a:r>
            <a:r>
              <a:rPr sz="2650" spc="65" dirty="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sz="2550" spc="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ecogni</a:t>
            </a:r>
            <a:r>
              <a:rPr sz="2550" spc="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ion </a:t>
            </a:r>
            <a:r>
              <a:rPr sz="2600" spc="-6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echnolog</a:t>
            </a:r>
            <a:r>
              <a:rPr sz="2550" spc="6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255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826633" y="9150284"/>
            <a:ext cx="436245" cy="104775"/>
          </a:xfrm>
          <a:custGeom>
            <a:avLst/>
            <a:gdLst/>
            <a:ahLst/>
            <a:cxnLst/>
            <a:rect l="l" t="t" r="r" b="b"/>
            <a:pathLst>
              <a:path w="436244" h="104775">
                <a:moveTo>
                  <a:pt x="54524" y="104775"/>
                </a:moveTo>
                <a:lnTo>
                  <a:pt x="33296" y="100659"/>
                </a:lnTo>
                <a:lnTo>
                  <a:pt x="15965" y="89435"/>
                </a:lnTo>
                <a:lnTo>
                  <a:pt x="4283" y="72783"/>
                </a:lnTo>
                <a:lnTo>
                  <a:pt x="0" y="52387"/>
                </a:lnTo>
                <a:lnTo>
                  <a:pt x="4283" y="31991"/>
                </a:lnTo>
                <a:lnTo>
                  <a:pt x="15965" y="15339"/>
                </a:lnTo>
                <a:lnTo>
                  <a:pt x="33296" y="4115"/>
                </a:lnTo>
                <a:lnTo>
                  <a:pt x="54524" y="0"/>
                </a:lnTo>
                <a:lnTo>
                  <a:pt x="75752" y="4115"/>
                </a:lnTo>
                <a:lnTo>
                  <a:pt x="93083" y="15339"/>
                </a:lnTo>
                <a:lnTo>
                  <a:pt x="104765" y="31991"/>
                </a:lnTo>
                <a:lnTo>
                  <a:pt x="109048" y="52387"/>
                </a:lnTo>
                <a:lnTo>
                  <a:pt x="104765" y="72783"/>
                </a:lnTo>
                <a:lnTo>
                  <a:pt x="93083" y="89435"/>
                </a:lnTo>
                <a:lnTo>
                  <a:pt x="75752" y="100659"/>
                </a:lnTo>
                <a:lnTo>
                  <a:pt x="54524" y="104775"/>
                </a:lnTo>
                <a:close/>
              </a:path>
              <a:path w="436244" h="104775">
                <a:moveTo>
                  <a:pt x="381670" y="104775"/>
                </a:moveTo>
                <a:lnTo>
                  <a:pt x="360442" y="100659"/>
                </a:lnTo>
                <a:lnTo>
                  <a:pt x="343111" y="89435"/>
                </a:lnTo>
                <a:lnTo>
                  <a:pt x="331429" y="72783"/>
                </a:lnTo>
                <a:lnTo>
                  <a:pt x="327145" y="52387"/>
                </a:lnTo>
                <a:lnTo>
                  <a:pt x="331429" y="31991"/>
                </a:lnTo>
                <a:lnTo>
                  <a:pt x="343111" y="15339"/>
                </a:lnTo>
                <a:lnTo>
                  <a:pt x="360442" y="4115"/>
                </a:lnTo>
                <a:lnTo>
                  <a:pt x="381670" y="0"/>
                </a:lnTo>
                <a:lnTo>
                  <a:pt x="402898" y="4115"/>
                </a:lnTo>
                <a:lnTo>
                  <a:pt x="420229" y="15339"/>
                </a:lnTo>
                <a:lnTo>
                  <a:pt x="431911" y="31991"/>
                </a:lnTo>
                <a:lnTo>
                  <a:pt x="436194" y="52387"/>
                </a:lnTo>
                <a:lnTo>
                  <a:pt x="431911" y="72783"/>
                </a:lnTo>
                <a:lnTo>
                  <a:pt x="420229" y="89435"/>
                </a:lnTo>
                <a:lnTo>
                  <a:pt x="402898" y="100659"/>
                </a:lnTo>
                <a:lnTo>
                  <a:pt x="381670" y="104775"/>
                </a:lnTo>
                <a:close/>
              </a:path>
              <a:path w="436244" h="104775">
                <a:moveTo>
                  <a:pt x="218097" y="104775"/>
                </a:moveTo>
                <a:lnTo>
                  <a:pt x="196869" y="100659"/>
                </a:lnTo>
                <a:lnTo>
                  <a:pt x="179538" y="89435"/>
                </a:lnTo>
                <a:lnTo>
                  <a:pt x="167856" y="72783"/>
                </a:lnTo>
                <a:lnTo>
                  <a:pt x="163572" y="52387"/>
                </a:lnTo>
                <a:lnTo>
                  <a:pt x="167856" y="31991"/>
                </a:lnTo>
                <a:lnTo>
                  <a:pt x="179538" y="15339"/>
                </a:lnTo>
                <a:lnTo>
                  <a:pt x="196869" y="4115"/>
                </a:lnTo>
                <a:lnTo>
                  <a:pt x="218097" y="0"/>
                </a:lnTo>
                <a:lnTo>
                  <a:pt x="239325" y="4115"/>
                </a:lnTo>
                <a:lnTo>
                  <a:pt x="256656" y="15339"/>
                </a:lnTo>
                <a:lnTo>
                  <a:pt x="268338" y="31991"/>
                </a:lnTo>
                <a:lnTo>
                  <a:pt x="272621" y="52387"/>
                </a:lnTo>
                <a:lnTo>
                  <a:pt x="268338" y="72783"/>
                </a:lnTo>
                <a:lnTo>
                  <a:pt x="256656" y="89435"/>
                </a:lnTo>
                <a:lnTo>
                  <a:pt x="239325" y="100659"/>
                </a:lnTo>
                <a:lnTo>
                  <a:pt x="218097" y="104775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69567" y="695034"/>
            <a:ext cx="2110105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J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1141" y="942736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87142" y="817632"/>
            <a:ext cx="307340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-50" dirty="0">
                <a:solidFill>
                  <a:srgbClr val="2E2E2E"/>
                </a:solidFill>
                <a:latin typeface="Lucida Sans Unicode"/>
                <a:cs typeface="Lucida Sans Unicode"/>
              </a:rPr>
              <a:t>n</a:t>
            </a:r>
            <a:endParaRPr sz="3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460866"/>
            <a:ext cx="114300" cy="4826635"/>
            <a:chOff x="1028700" y="5460866"/>
            <a:chExt cx="114300" cy="4826635"/>
          </a:xfrm>
        </p:grpSpPr>
        <p:sp>
          <p:nvSpPr>
            <p:cNvPr id="3" name="object 3"/>
            <p:cNvSpPr/>
            <p:nvPr/>
          </p:nvSpPr>
          <p:spPr>
            <a:xfrm>
              <a:off x="1028700" y="5460866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3886" y="5460866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32"/>
                  </a:lnTo>
                  <a:lnTo>
                    <a:pt x="0" y="4826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92452" y="3959586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98405" y="849850"/>
            <a:ext cx="16289655" cy="7905750"/>
          </a:xfrm>
          <a:custGeom>
            <a:avLst/>
            <a:gdLst/>
            <a:ahLst/>
            <a:cxnLst/>
            <a:rect l="l" t="t" r="r" b="b"/>
            <a:pathLst>
              <a:path w="16289655" h="7905750">
                <a:moveTo>
                  <a:pt x="16289594" y="7905709"/>
                </a:moveTo>
                <a:lnTo>
                  <a:pt x="316855" y="7905709"/>
                </a:lnTo>
                <a:lnTo>
                  <a:pt x="269898" y="7902285"/>
                </a:lnTo>
                <a:lnTo>
                  <a:pt x="225125" y="7892334"/>
                </a:lnTo>
                <a:lnTo>
                  <a:pt x="183018" y="7876340"/>
                </a:lnTo>
                <a:lnTo>
                  <a:pt x="144060" y="7854783"/>
                </a:lnTo>
                <a:lnTo>
                  <a:pt x="108732" y="7828147"/>
                </a:lnTo>
                <a:lnTo>
                  <a:pt x="77517" y="7796914"/>
                </a:lnTo>
                <a:lnTo>
                  <a:pt x="50896" y="7761566"/>
                </a:lnTo>
                <a:lnTo>
                  <a:pt x="29352" y="7722585"/>
                </a:lnTo>
                <a:lnTo>
                  <a:pt x="13366" y="7680455"/>
                </a:lnTo>
                <a:lnTo>
                  <a:pt x="3422" y="7635656"/>
                </a:lnTo>
                <a:lnTo>
                  <a:pt x="0" y="7588673"/>
                </a:lnTo>
                <a:lnTo>
                  <a:pt x="0" y="317036"/>
                </a:lnTo>
                <a:lnTo>
                  <a:pt x="3422" y="270052"/>
                </a:lnTo>
                <a:lnTo>
                  <a:pt x="13366" y="225254"/>
                </a:lnTo>
                <a:lnTo>
                  <a:pt x="29352" y="183123"/>
                </a:lnTo>
                <a:lnTo>
                  <a:pt x="50896" y="144143"/>
                </a:lnTo>
                <a:lnTo>
                  <a:pt x="77517" y="108795"/>
                </a:lnTo>
                <a:lnTo>
                  <a:pt x="108732" y="77561"/>
                </a:lnTo>
                <a:lnTo>
                  <a:pt x="144060" y="50925"/>
                </a:lnTo>
                <a:lnTo>
                  <a:pt x="183018" y="29369"/>
                </a:lnTo>
                <a:lnTo>
                  <a:pt x="225125" y="13374"/>
                </a:lnTo>
                <a:lnTo>
                  <a:pt x="269898" y="3424"/>
                </a:lnTo>
                <a:lnTo>
                  <a:pt x="316855" y="0"/>
                </a:lnTo>
                <a:lnTo>
                  <a:pt x="16289594" y="0"/>
                </a:lnTo>
                <a:lnTo>
                  <a:pt x="16289594" y="7905709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39508" y="2130279"/>
            <a:ext cx="5417820" cy="14516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5595"/>
              </a:lnSpc>
              <a:spcBef>
                <a:spcPts val="130"/>
              </a:spcBef>
            </a:pPr>
            <a:r>
              <a:rPr sz="4700" spc="390" dirty="0">
                <a:solidFill>
                  <a:srgbClr val="FFFFFF"/>
                </a:solidFill>
              </a:rPr>
              <a:t>Wh</a:t>
            </a:r>
            <a:r>
              <a:rPr sz="46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endParaRPr sz="4600">
              <a:latin typeface="Microsoft Sans Serif"/>
              <a:cs typeface="Microsoft Sans Serif"/>
            </a:endParaRPr>
          </a:p>
          <a:p>
            <a:pPr marL="12700">
              <a:lnSpc>
                <a:spcPts val="5595"/>
              </a:lnSpc>
            </a:pPr>
            <a:r>
              <a:rPr sz="4700" spc="165" dirty="0"/>
              <a:t>Face</a:t>
            </a:r>
            <a:r>
              <a:rPr sz="4700" spc="-295" dirty="0"/>
              <a:t> </a:t>
            </a:r>
            <a:r>
              <a:rPr sz="4700" spc="10" dirty="0"/>
              <a:t>Recogni</a:t>
            </a:r>
            <a:r>
              <a:rPr sz="4600" spc="10" dirty="0">
                <a:latin typeface="Microsoft Sans Serif"/>
                <a:cs typeface="Microsoft Sans Serif"/>
              </a:rPr>
              <a:t>t</a:t>
            </a:r>
            <a:r>
              <a:rPr sz="4700" spc="10" dirty="0"/>
              <a:t>ion</a:t>
            </a:r>
            <a:r>
              <a:rPr sz="4700" spc="-295" dirty="0"/>
              <a:t> </a:t>
            </a:r>
            <a:r>
              <a:rPr sz="3550" spc="785" dirty="0">
                <a:latin typeface="Tahoma"/>
                <a:cs typeface="Tahoma"/>
              </a:rPr>
              <a:t>?</a:t>
            </a:r>
            <a:endParaRPr sz="355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37958" y="4621041"/>
            <a:ext cx="95250" cy="2066925"/>
            <a:chOff x="2937958" y="4621041"/>
            <a:chExt cx="95250" cy="206692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7958" y="4621041"/>
              <a:ext cx="95250" cy="952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7958" y="5278266"/>
              <a:ext cx="95250" cy="952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7958" y="5935491"/>
              <a:ext cx="95250" cy="952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7958" y="6592716"/>
              <a:ext cx="95250" cy="9524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581589" y="4449559"/>
            <a:ext cx="10398125" cy="23596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712460" algn="l"/>
              </a:tabLst>
            </a:pPr>
            <a:r>
              <a:rPr sz="2300" spc="235" dirty="0">
                <a:solidFill>
                  <a:srgbClr val="FFBF33"/>
                </a:solidFill>
                <a:latin typeface="Microsoft Sans Serif"/>
                <a:cs typeface="Microsoft Sans Serif"/>
              </a:rPr>
              <a:t>Man</a:t>
            </a:r>
            <a:r>
              <a:rPr sz="2250" spc="235" dirty="0">
                <a:solidFill>
                  <a:srgbClr val="FFBF33"/>
                </a:solidFill>
                <a:latin typeface="Trebuchet MS"/>
                <a:cs typeface="Trebuchet MS"/>
              </a:rPr>
              <a:t>u</a:t>
            </a:r>
            <a:r>
              <a:rPr sz="2300" spc="235" dirty="0">
                <a:solidFill>
                  <a:srgbClr val="FFBF33"/>
                </a:solidFill>
                <a:latin typeface="Microsoft Sans Serif"/>
                <a:cs typeface="Microsoft Sans Serif"/>
              </a:rPr>
              <a:t>al</a:t>
            </a:r>
            <a:r>
              <a:rPr sz="2300" spc="350" dirty="0">
                <a:solidFill>
                  <a:srgbClr val="FFBF33"/>
                </a:solidFill>
                <a:latin typeface="Microsoft Sans Serif"/>
                <a:cs typeface="Microsoft Sans Serif"/>
              </a:rPr>
              <a:t> </a:t>
            </a:r>
            <a:r>
              <a:rPr sz="2250" spc="1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ime</a:t>
            </a:r>
            <a:r>
              <a:rPr sz="2300" spc="3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spc="195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23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acking</a:t>
            </a:r>
            <a:r>
              <a:rPr sz="230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spc="2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ol</a:t>
            </a:r>
            <a:r>
              <a:rPr sz="2250" spc="250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23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2250" spc="2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50" spc="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250" spc="1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e	</a:t>
            </a:r>
            <a:r>
              <a:rPr sz="2250" spc="19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3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250" spc="190" dirty="0">
                <a:solidFill>
                  <a:srgbClr val="FFFFFF"/>
                </a:solidFill>
                <a:latin typeface="Trebuchet MS"/>
                <a:cs typeface="Trebuchet MS"/>
              </a:rPr>
              <a:t>ry</a:t>
            </a:r>
            <a:r>
              <a:rPr sz="2250" spc="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ime</a:t>
            </a:r>
            <a:r>
              <a:rPr sz="2300" spc="3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2250" spc="245" dirty="0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sz="23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ming</a:t>
            </a:r>
            <a:r>
              <a:rPr sz="2300" spc="3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2250" spc="2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oce</a:t>
            </a:r>
            <a:r>
              <a:rPr sz="2250" spc="23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350" spc="23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350">
              <a:latin typeface="Tahoma"/>
              <a:cs typeface="Tahoma"/>
            </a:endParaRPr>
          </a:p>
          <a:p>
            <a:pPr marL="12700" marR="786765">
              <a:lnSpc>
                <a:spcPct val="183500"/>
              </a:lnSpc>
            </a:pPr>
            <a:r>
              <a:rPr sz="2300" spc="220" dirty="0">
                <a:solidFill>
                  <a:srgbClr val="FFBF33"/>
                </a:solidFill>
                <a:latin typeface="Microsoft Sans Serif"/>
                <a:cs typeface="Microsoft Sans Serif"/>
              </a:rPr>
              <a:t>S</a:t>
            </a:r>
            <a:r>
              <a:rPr sz="2250" spc="220" dirty="0">
                <a:solidFill>
                  <a:srgbClr val="FFBF33"/>
                </a:solidFill>
                <a:latin typeface="Trebuchet MS"/>
                <a:cs typeface="Trebuchet MS"/>
              </a:rPr>
              <a:t>tr</a:t>
            </a:r>
            <a:r>
              <a:rPr sz="2300" spc="220" dirty="0">
                <a:solidFill>
                  <a:srgbClr val="FFBF33"/>
                </a:solidFill>
                <a:latin typeface="Microsoft Sans Serif"/>
                <a:cs typeface="Microsoft Sans Serif"/>
              </a:rPr>
              <a:t>e</a:t>
            </a:r>
            <a:r>
              <a:rPr sz="2250" spc="220" dirty="0">
                <a:solidFill>
                  <a:srgbClr val="FFBF33"/>
                </a:solidFill>
                <a:latin typeface="Trebuchet MS"/>
                <a:cs typeface="Trebuchet MS"/>
              </a:rPr>
              <a:t>ss</a:t>
            </a:r>
            <a:r>
              <a:rPr sz="2300" spc="220" dirty="0">
                <a:solidFill>
                  <a:srgbClr val="FFBF33"/>
                </a:solidFill>
                <a:latin typeface="Microsoft Sans Serif"/>
                <a:cs typeface="Microsoft Sans Serif"/>
              </a:rPr>
              <a:t>f</a:t>
            </a:r>
            <a:r>
              <a:rPr sz="2250" spc="220" dirty="0">
                <a:solidFill>
                  <a:srgbClr val="FFBF33"/>
                </a:solidFill>
                <a:latin typeface="Trebuchet MS"/>
                <a:cs typeface="Trebuchet MS"/>
              </a:rPr>
              <a:t>u</a:t>
            </a:r>
            <a:r>
              <a:rPr sz="2300" spc="220" dirty="0">
                <a:solidFill>
                  <a:srgbClr val="FFBF33"/>
                </a:solidFill>
                <a:latin typeface="Microsoft Sans Serif"/>
                <a:cs typeface="Microsoft Sans Serif"/>
              </a:rPr>
              <a:t>l</a:t>
            </a:r>
            <a:r>
              <a:rPr sz="2300" spc="340" dirty="0">
                <a:solidFill>
                  <a:srgbClr val="FFBF33"/>
                </a:solidFill>
                <a:latin typeface="Microsoft Sans Serif"/>
                <a:cs typeface="Microsoft Sans Serif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350" spc="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350" spc="22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23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effec</a:t>
            </a:r>
            <a:r>
              <a:rPr sz="2250" spc="2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250" spc="22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3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30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300" spc="3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ha</a:t>
            </a:r>
            <a:r>
              <a:rPr sz="2250" spc="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230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spc="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30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main</a:t>
            </a:r>
            <a:r>
              <a:rPr sz="2250" spc="20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ain</a:t>
            </a:r>
            <a:r>
              <a:rPr sz="230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man</a:t>
            </a:r>
            <a:r>
              <a:rPr sz="2250" spc="22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3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al</a:t>
            </a:r>
            <a:r>
              <a:rPr sz="2300" spc="3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spc="2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eco</a:t>
            </a:r>
            <a:r>
              <a:rPr sz="2250" spc="2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2250" spc="2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spc="225" dirty="0">
                <a:solidFill>
                  <a:srgbClr val="FFFFFF"/>
                </a:solidFill>
                <a:latin typeface="Tahoma"/>
                <a:cs typeface="Tahoma"/>
              </a:rPr>
              <a:t>. </a:t>
            </a:r>
            <a:r>
              <a:rPr sz="2350" spc="-7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190" dirty="0">
                <a:solidFill>
                  <a:srgbClr val="FFBF33"/>
                </a:solidFill>
                <a:latin typeface="Microsoft Sans Serif"/>
                <a:cs typeface="Microsoft Sans Serif"/>
              </a:rPr>
              <a:t>Ri</a:t>
            </a:r>
            <a:r>
              <a:rPr sz="2250" spc="190" dirty="0">
                <a:solidFill>
                  <a:srgbClr val="FFBF33"/>
                </a:solidFill>
                <a:latin typeface="Trebuchet MS"/>
                <a:cs typeface="Trebuchet MS"/>
              </a:rPr>
              <a:t>s</a:t>
            </a:r>
            <a:r>
              <a:rPr sz="2300" spc="190" dirty="0">
                <a:solidFill>
                  <a:srgbClr val="FFBF33"/>
                </a:solidFill>
                <a:latin typeface="Microsoft Sans Serif"/>
                <a:cs typeface="Microsoft Sans Serif"/>
              </a:rPr>
              <a:t>k</a:t>
            </a:r>
            <a:r>
              <a:rPr sz="2300" spc="330" dirty="0">
                <a:solidFill>
                  <a:srgbClr val="FFBF33"/>
                </a:solidFill>
                <a:latin typeface="Microsoft Sans Serif"/>
                <a:cs typeface="Microsoft Sans Serif"/>
              </a:rPr>
              <a:t> </a:t>
            </a:r>
            <a:r>
              <a:rPr sz="23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30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2250" spc="23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3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man</a:t>
            </a:r>
            <a:r>
              <a:rPr sz="230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250" spc="210" dirty="0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sz="23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250" spc="2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50" spc="2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3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300" spc="204" dirty="0">
                <a:solidFill>
                  <a:srgbClr val="FFBF33"/>
                </a:solidFill>
                <a:latin typeface="Microsoft Sans Serif"/>
                <a:cs typeface="Microsoft Sans Serif"/>
              </a:rPr>
              <a:t>Time</a:t>
            </a:r>
            <a:r>
              <a:rPr sz="2300" spc="285" dirty="0">
                <a:solidFill>
                  <a:srgbClr val="FFBF33"/>
                </a:solidFill>
                <a:latin typeface="Microsoft Sans Serif"/>
                <a:cs typeface="Microsoft Sans Serif"/>
              </a:rPr>
              <a:t> </a:t>
            </a:r>
            <a:r>
              <a:rPr sz="2250" spc="1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hef</a:t>
            </a:r>
            <a:r>
              <a:rPr sz="2250" spc="1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50" spc="19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35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826633" y="9150283"/>
            <a:ext cx="436245" cy="104775"/>
          </a:xfrm>
          <a:custGeom>
            <a:avLst/>
            <a:gdLst/>
            <a:ahLst/>
            <a:cxnLst/>
            <a:rect l="l" t="t" r="r" b="b"/>
            <a:pathLst>
              <a:path w="436244" h="104775">
                <a:moveTo>
                  <a:pt x="54524" y="104775"/>
                </a:moveTo>
                <a:lnTo>
                  <a:pt x="33296" y="100659"/>
                </a:lnTo>
                <a:lnTo>
                  <a:pt x="15965" y="89435"/>
                </a:lnTo>
                <a:lnTo>
                  <a:pt x="4283" y="72783"/>
                </a:lnTo>
                <a:lnTo>
                  <a:pt x="0" y="52387"/>
                </a:lnTo>
                <a:lnTo>
                  <a:pt x="4283" y="31991"/>
                </a:lnTo>
                <a:lnTo>
                  <a:pt x="15965" y="15339"/>
                </a:lnTo>
                <a:lnTo>
                  <a:pt x="33296" y="4115"/>
                </a:lnTo>
                <a:lnTo>
                  <a:pt x="54524" y="0"/>
                </a:lnTo>
                <a:lnTo>
                  <a:pt x="75752" y="4115"/>
                </a:lnTo>
                <a:lnTo>
                  <a:pt x="93083" y="15339"/>
                </a:lnTo>
                <a:lnTo>
                  <a:pt x="104765" y="31991"/>
                </a:lnTo>
                <a:lnTo>
                  <a:pt x="109048" y="52387"/>
                </a:lnTo>
                <a:lnTo>
                  <a:pt x="104765" y="72783"/>
                </a:lnTo>
                <a:lnTo>
                  <a:pt x="93083" y="89435"/>
                </a:lnTo>
                <a:lnTo>
                  <a:pt x="75752" y="100659"/>
                </a:lnTo>
                <a:lnTo>
                  <a:pt x="54524" y="104775"/>
                </a:lnTo>
                <a:close/>
              </a:path>
              <a:path w="436244" h="104775">
                <a:moveTo>
                  <a:pt x="381670" y="104775"/>
                </a:moveTo>
                <a:lnTo>
                  <a:pt x="360442" y="100659"/>
                </a:lnTo>
                <a:lnTo>
                  <a:pt x="343111" y="89435"/>
                </a:lnTo>
                <a:lnTo>
                  <a:pt x="331429" y="72783"/>
                </a:lnTo>
                <a:lnTo>
                  <a:pt x="327145" y="52387"/>
                </a:lnTo>
                <a:lnTo>
                  <a:pt x="331429" y="31991"/>
                </a:lnTo>
                <a:lnTo>
                  <a:pt x="343111" y="15339"/>
                </a:lnTo>
                <a:lnTo>
                  <a:pt x="360442" y="4115"/>
                </a:lnTo>
                <a:lnTo>
                  <a:pt x="381670" y="0"/>
                </a:lnTo>
                <a:lnTo>
                  <a:pt x="402898" y="4115"/>
                </a:lnTo>
                <a:lnTo>
                  <a:pt x="420229" y="15339"/>
                </a:lnTo>
                <a:lnTo>
                  <a:pt x="431911" y="31991"/>
                </a:lnTo>
                <a:lnTo>
                  <a:pt x="436194" y="52387"/>
                </a:lnTo>
                <a:lnTo>
                  <a:pt x="431911" y="72783"/>
                </a:lnTo>
                <a:lnTo>
                  <a:pt x="420229" y="89435"/>
                </a:lnTo>
                <a:lnTo>
                  <a:pt x="402898" y="100659"/>
                </a:lnTo>
                <a:lnTo>
                  <a:pt x="381670" y="104775"/>
                </a:lnTo>
                <a:close/>
              </a:path>
              <a:path w="436244" h="104775">
                <a:moveTo>
                  <a:pt x="218097" y="104775"/>
                </a:moveTo>
                <a:lnTo>
                  <a:pt x="196869" y="100659"/>
                </a:lnTo>
                <a:lnTo>
                  <a:pt x="179538" y="89435"/>
                </a:lnTo>
                <a:lnTo>
                  <a:pt x="167856" y="72783"/>
                </a:lnTo>
                <a:lnTo>
                  <a:pt x="163572" y="52387"/>
                </a:lnTo>
                <a:lnTo>
                  <a:pt x="167856" y="31991"/>
                </a:lnTo>
                <a:lnTo>
                  <a:pt x="179538" y="15339"/>
                </a:lnTo>
                <a:lnTo>
                  <a:pt x="196869" y="4115"/>
                </a:lnTo>
                <a:lnTo>
                  <a:pt x="218097" y="0"/>
                </a:lnTo>
                <a:lnTo>
                  <a:pt x="239325" y="4115"/>
                </a:lnTo>
                <a:lnTo>
                  <a:pt x="256656" y="15339"/>
                </a:lnTo>
                <a:lnTo>
                  <a:pt x="268338" y="31991"/>
                </a:lnTo>
                <a:lnTo>
                  <a:pt x="272621" y="52387"/>
                </a:lnTo>
                <a:lnTo>
                  <a:pt x="268338" y="72783"/>
                </a:lnTo>
                <a:lnTo>
                  <a:pt x="256656" y="89435"/>
                </a:lnTo>
                <a:lnTo>
                  <a:pt x="239325" y="100659"/>
                </a:lnTo>
                <a:lnTo>
                  <a:pt x="218097" y="104775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1141" y="942736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63513" y="817630"/>
            <a:ext cx="154940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-40" dirty="0">
                <a:solidFill>
                  <a:srgbClr val="2E2E2E"/>
                </a:solidFill>
                <a:latin typeface="Lucida Sans Unicode"/>
                <a:cs typeface="Lucida Sans Unicode"/>
              </a:rPr>
              <a:t>i</a:t>
            </a:r>
            <a:endParaRPr sz="3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460869"/>
            <a:ext cx="114300" cy="4826635"/>
            <a:chOff x="1028700" y="5460869"/>
            <a:chExt cx="114300" cy="4826635"/>
          </a:xfrm>
        </p:grpSpPr>
        <p:sp>
          <p:nvSpPr>
            <p:cNvPr id="3" name="object 3"/>
            <p:cNvSpPr/>
            <p:nvPr/>
          </p:nvSpPr>
          <p:spPr>
            <a:xfrm>
              <a:off x="1028700" y="5460869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3886" y="5460869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29"/>
                  </a:lnTo>
                  <a:lnTo>
                    <a:pt x="0" y="4826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437492" y="3"/>
            <a:ext cx="9850755" cy="8362315"/>
            <a:chOff x="8437492" y="3"/>
            <a:chExt cx="9850755" cy="8362315"/>
          </a:xfrm>
        </p:grpSpPr>
        <p:sp>
          <p:nvSpPr>
            <p:cNvPr id="6" name="object 6"/>
            <p:cNvSpPr/>
            <p:nvPr/>
          </p:nvSpPr>
          <p:spPr>
            <a:xfrm>
              <a:off x="10459803" y="3"/>
              <a:ext cx="7828280" cy="8362315"/>
            </a:xfrm>
            <a:custGeom>
              <a:avLst/>
              <a:gdLst/>
              <a:ahLst/>
              <a:cxnLst/>
              <a:rect l="l" t="t" r="r" b="b"/>
              <a:pathLst>
                <a:path w="7828280" h="8362315">
                  <a:moveTo>
                    <a:pt x="7828195" y="8362056"/>
                  </a:moveTo>
                  <a:lnTo>
                    <a:pt x="316719" y="8362056"/>
                  </a:lnTo>
                  <a:lnTo>
                    <a:pt x="269782" y="8358635"/>
                  </a:lnTo>
                  <a:lnTo>
                    <a:pt x="225029" y="8348694"/>
                  </a:lnTo>
                  <a:lnTo>
                    <a:pt x="182940" y="8332713"/>
                  </a:lnTo>
                  <a:lnTo>
                    <a:pt x="143999" y="8311176"/>
                  </a:lnTo>
                  <a:lnTo>
                    <a:pt x="108686" y="8284564"/>
                  </a:lnTo>
                  <a:lnTo>
                    <a:pt x="77484" y="8253359"/>
                  </a:lnTo>
                  <a:lnTo>
                    <a:pt x="50875" y="8218043"/>
                  </a:lnTo>
                  <a:lnTo>
                    <a:pt x="29339" y="8179097"/>
                  </a:lnTo>
                  <a:lnTo>
                    <a:pt x="13361" y="8137005"/>
                  </a:lnTo>
                  <a:lnTo>
                    <a:pt x="3420" y="8092247"/>
                  </a:lnTo>
                  <a:lnTo>
                    <a:pt x="0" y="8045305"/>
                  </a:lnTo>
                  <a:lnTo>
                    <a:pt x="0" y="0"/>
                  </a:lnTo>
                  <a:lnTo>
                    <a:pt x="7828195" y="0"/>
                  </a:lnTo>
                  <a:lnTo>
                    <a:pt x="7828195" y="8362056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02450" y="1473622"/>
              <a:ext cx="3061335" cy="6256655"/>
            </a:xfrm>
            <a:custGeom>
              <a:avLst/>
              <a:gdLst/>
              <a:ahLst/>
              <a:cxnLst/>
              <a:rect l="l" t="t" r="r" b="b"/>
              <a:pathLst>
                <a:path w="3061334" h="6256655">
                  <a:moveTo>
                    <a:pt x="2629255" y="6256026"/>
                  </a:moveTo>
                  <a:lnTo>
                    <a:pt x="431507" y="6256026"/>
                  </a:lnTo>
                  <a:lnTo>
                    <a:pt x="384513" y="6253490"/>
                  </a:lnTo>
                  <a:lnTo>
                    <a:pt x="338979" y="6246058"/>
                  </a:lnTo>
                  <a:lnTo>
                    <a:pt x="295169" y="6233993"/>
                  </a:lnTo>
                  <a:lnTo>
                    <a:pt x="253347" y="6217561"/>
                  </a:lnTo>
                  <a:lnTo>
                    <a:pt x="213777" y="6197025"/>
                  </a:lnTo>
                  <a:lnTo>
                    <a:pt x="176723" y="6172650"/>
                  </a:lnTo>
                  <a:lnTo>
                    <a:pt x="142448" y="6144699"/>
                  </a:lnTo>
                  <a:lnTo>
                    <a:pt x="111217" y="6113438"/>
                  </a:lnTo>
                  <a:lnTo>
                    <a:pt x="83294" y="6079130"/>
                  </a:lnTo>
                  <a:lnTo>
                    <a:pt x="58943" y="6042039"/>
                  </a:lnTo>
                  <a:lnTo>
                    <a:pt x="38427" y="6002430"/>
                  </a:lnTo>
                  <a:lnTo>
                    <a:pt x="22011" y="5960567"/>
                  </a:lnTo>
                  <a:lnTo>
                    <a:pt x="9958" y="5916714"/>
                  </a:lnTo>
                  <a:lnTo>
                    <a:pt x="2533" y="5871136"/>
                  </a:lnTo>
                  <a:lnTo>
                    <a:pt x="0" y="5824096"/>
                  </a:lnTo>
                  <a:lnTo>
                    <a:pt x="0" y="431930"/>
                  </a:lnTo>
                  <a:lnTo>
                    <a:pt x="2533" y="384890"/>
                  </a:lnTo>
                  <a:lnTo>
                    <a:pt x="9958" y="339311"/>
                  </a:lnTo>
                  <a:lnTo>
                    <a:pt x="22011" y="295459"/>
                  </a:lnTo>
                  <a:lnTo>
                    <a:pt x="38427" y="253595"/>
                  </a:lnTo>
                  <a:lnTo>
                    <a:pt x="58943" y="213987"/>
                  </a:lnTo>
                  <a:lnTo>
                    <a:pt x="83294" y="176896"/>
                  </a:lnTo>
                  <a:lnTo>
                    <a:pt x="111217" y="142588"/>
                  </a:lnTo>
                  <a:lnTo>
                    <a:pt x="142448" y="111326"/>
                  </a:lnTo>
                  <a:lnTo>
                    <a:pt x="176723" y="83376"/>
                  </a:lnTo>
                  <a:lnTo>
                    <a:pt x="213777" y="59001"/>
                  </a:lnTo>
                  <a:lnTo>
                    <a:pt x="253347" y="38465"/>
                  </a:lnTo>
                  <a:lnTo>
                    <a:pt x="295169" y="22033"/>
                  </a:lnTo>
                  <a:lnTo>
                    <a:pt x="338980" y="9968"/>
                  </a:lnTo>
                  <a:lnTo>
                    <a:pt x="384514" y="2536"/>
                  </a:lnTo>
                  <a:lnTo>
                    <a:pt x="431507" y="0"/>
                  </a:lnTo>
                  <a:lnTo>
                    <a:pt x="2629257" y="0"/>
                  </a:lnTo>
                  <a:lnTo>
                    <a:pt x="2676250" y="2536"/>
                  </a:lnTo>
                  <a:lnTo>
                    <a:pt x="2721783" y="9968"/>
                  </a:lnTo>
                  <a:lnTo>
                    <a:pt x="2765593" y="22033"/>
                  </a:lnTo>
                  <a:lnTo>
                    <a:pt x="2807415" y="38465"/>
                  </a:lnTo>
                  <a:lnTo>
                    <a:pt x="2846985" y="59001"/>
                  </a:lnTo>
                  <a:lnTo>
                    <a:pt x="2884040" y="83376"/>
                  </a:lnTo>
                  <a:lnTo>
                    <a:pt x="2918314" y="111326"/>
                  </a:lnTo>
                  <a:lnTo>
                    <a:pt x="2949545" y="142588"/>
                  </a:lnTo>
                  <a:lnTo>
                    <a:pt x="2963275" y="159458"/>
                  </a:lnTo>
                  <a:lnTo>
                    <a:pt x="416041" y="159458"/>
                  </a:lnTo>
                  <a:lnTo>
                    <a:pt x="370221" y="163580"/>
                  </a:lnTo>
                  <a:lnTo>
                    <a:pt x="327075" y="175462"/>
                  </a:lnTo>
                  <a:lnTo>
                    <a:pt x="287327" y="194377"/>
                  </a:lnTo>
                  <a:lnTo>
                    <a:pt x="251704" y="219600"/>
                  </a:lnTo>
                  <a:lnTo>
                    <a:pt x="220931" y="250403"/>
                  </a:lnTo>
                  <a:lnTo>
                    <a:pt x="195733" y="286061"/>
                  </a:lnTo>
                  <a:lnTo>
                    <a:pt x="176836" y="325848"/>
                  </a:lnTo>
                  <a:lnTo>
                    <a:pt x="164966" y="369036"/>
                  </a:lnTo>
                  <a:lnTo>
                    <a:pt x="160848" y="414901"/>
                  </a:lnTo>
                  <a:lnTo>
                    <a:pt x="160848" y="5848866"/>
                  </a:lnTo>
                  <a:lnTo>
                    <a:pt x="164966" y="5894731"/>
                  </a:lnTo>
                  <a:lnTo>
                    <a:pt x="176836" y="5937919"/>
                  </a:lnTo>
                  <a:lnTo>
                    <a:pt x="195733" y="5977706"/>
                  </a:lnTo>
                  <a:lnTo>
                    <a:pt x="220931" y="6013364"/>
                  </a:lnTo>
                  <a:lnTo>
                    <a:pt x="251704" y="6044168"/>
                  </a:lnTo>
                  <a:lnTo>
                    <a:pt x="287327" y="6069390"/>
                  </a:lnTo>
                  <a:lnTo>
                    <a:pt x="327075" y="6088305"/>
                  </a:lnTo>
                  <a:lnTo>
                    <a:pt x="370221" y="6100187"/>
                  </a:lnTo>
                  <a:lnTo>
                    <a:pt x="416041" y="6104309"/>
                  </a:lnTo>
                  <a:lnTo>
                    <a:pt x="2956974" y="6104309"/>
                  </a:lnTo>
                  <a:lnTo>
                    <a:pt x="2949545" y="6113438"/>
                  </a:lnTo>
                  <a:lnTo>
                    <a:pt x="2918314" y="6144699"/>
                  </a:lnTo>
                  <a:lnTo>
                    <a:pt x="2884039" y="6172650"/>
                  </a:lnTo>
                  <a:lnTo>
                    <a:pt x="2846985" y="6197025"/>
                  </a:lnTo>
                  <a:lnTo>
                    <a:pt x="2807415" y="6217561"/>
                  </a:lnTo>
                  <a:lnTo>
                    <a:pt x="2765593" y="6233993"/>
                  </a:lnTo>
                  <a:lnTo>
                    <a:pt x="2721783" y="6246058"/>
                  </a:lnTo>
                  <a:lnTo>
                    <a:pt x="2676249" y="6253490"/>
                  </a:lnTo>
                  <a:lnTo>
                    <a:pt x="2629255" y="6256026"/>
                  </a:lnTo>
                  <a:close/>
                </a:path>
                <a:path w="3061334" h="6256655">
                  <a:moveTo>
                    <a:pt x="2171455" y="373101"/>
                  </a:moveTo>
                  <a:lnTo>
                    <a:pt x="892400" y="373101"/>
                  </a:lnTo>
                  <a:lnTo>
                    <a:pt x="847152" y="365707"/>
                  </a:lnTo>
                  <a:lnTo>
                    <a:pt x="807694" y="345160"/>
                  </a:lnTo>
                  <a:lnTo>
                    <a:pt x="776477" y="313913"/>
                  </a:lnTo>
                  <a:lnTo>
                    <a:pt x="755951" y="274417"/>
                  </a:lnTo>
                  <a:lnTo>
                    <a:pt x="748564" y="229124"/>
                  </a:lnTo>
                  <a:lnTo>
                    <a:pt x="748564" y="159458"/>
                  </a:lnTo>
                  <a:lnTo>
                    <a:pt x="2315291" y="159458"/>
                  </a:lnTo>
                  <a:lnTo>
                    <a:pt x="2315291" y="198161"/>
                  </a:lnTo>
                  <a:lnTo>
                    <a:pt x="1897703" y="198161"/>
                  </a:lnTo>
                  <a:lnTo>
                    <a:pt x="1883180" y="201161"/>
                  </a:lnTo>
                  <a:lnTo>
                    <a:pt x="1870831" y="209385"/>
                  </a:lnTo>
                  <a:lnTo>
                    <a:pt x="1870020" y="210546"/>
                  </a:lnTo>
                  <a:lnTo>
                    <a:pt x="1327000" y="210546"/>
                  </a:lnTo>
                  <a:lnTo>
                    <a:pt x="1317020" y="212482"/>
                  </a:lnTo>
                  <a:lnTo>
                    <a:pt x="1308634" y="217900"/>
                  </a:lnTo>
                  <a:lnTo>
                    <a:pt x="1302859" y="226221"/>
                  </a:lnTo>
                  <a:lnTo>
                    <a:pt x="1300708" y="236865"/>
                  </a:lnTo>
                  <a:lnTo>
                    <a:pt x="1302859" y="247508"/>
                  </a:lnTo>
                  <a:lnTo>
                    <a:pt x="1308634" y="255829"/>
                  </a:lnTo>
                  <a:lnTo>
                    <a:pt x="1317020" y="261248"/>
                  </a:lnTo>
                  <a:lnTo>
                    <a:pt x="1327000" y="263183"/>
                  </a:lnTo>
                  <a:lnTo>
                    <a:pt x="1869475" y="263183"/>
                  </a:lnTo>
                  <a:lnTo>
                    <a:pt x="1870251" y="264344"/>
                  </a:lnTo>
                  <a:lnTo>
                    <a:pt x="1882527" y="272569"/>
                  </a:lnTo>
                  <a:lnTo>
                    <a:pt x="1897704" y="275568"/>
                  </a:lnTo>
                  <a:lnTo>
                    <a:pt x="2307306" y="275568"/>
                  </a:lnTo>
                  <a:lnTo>
                    <a:pt x="2287378" y="313913"/>
                  </a:lnTo>
                  <a:lnTo>
                    <a:pt x="2256161" y="345160"/>
                  </a:lnTo>
                  <a:lnTo>
                    <a:pt x="2216703" y="365707"/>
                  </a:lnTo>
                  <a:lnTo>
                    <a:pt x="2171455" y="373101"/>
                  </a:lnTo>
                  <a:close/>
                </a:path>
                <a:path w="3061334" h="6256655">
                  <a:moveTo>
                    <a:pt x="2956974" y="6104309"/>
                  </a:moveTo>
                  <a:lnTo>
                    <a:pt x="2647815" y="6104309"/>
                  </a:lnTo>
                  <a:lnTo>
                    <a:pt x="2693634" y="6100187"/>
                  </a:lnTo>
                  <a:lnTo>
                    <a:pt x="2736780" y="6088305"/>
                  </a:lnTo>
                  <a:lnTo>
                    <a:pt x="2776528" y="6069390"/>
                  </a:lnTo>
                  <a:lnTo>
                    <a:pt x="2812151" y="6044168"/>
                  </a:lnTo>
                  <a:lnTo>
                    <a:pt x="2842924" y="6013364"/>
                  </a:lnTo>
                  <a:lnTo>
                    <a:pt x="2868122" y="5977706"/>
                  </a:lnTo>
                  <a:lnTo>
                    <a:pt x="2887019" y="5937919"/>
                  </a:lnTo>
                  <a:lnTo>
                    <a:pt x="2898889" y="5894731"/>
                  </a:lnTo>
                  <a:lnTo>
                    <a:pt x="2903007" y="5848866"/>
                  </a:lnTo>
                  <a:lnTo>
                    <a:pt x="2901461" y="5848866"/>
                  </a:lnTo>
                  <a:lnTo>
                    <a:pt x="2901461" y="414901"/>
                  </a:lnTo>
                  <a:lnTo>
                    <a:pt x="2897343" y="369036"/>
                  </a:lnTo>
                  <a:lnTo>
                    <a:pt x="2885472" y="325848"/>
                  </a:lnTo>
                  <a:lnTo>
                    <a:pt x="2866576" y="286061"/>
                  </a:lnTo>
                  <a:lnTo>
                    <a:pt x="2841378" y="250403"/>
                  </a:lnTo>
                  <a:lnTo>
                    <a:pt x="2810605" y="219600"/>
                  </a:lnTo>
                  <a:lnTo>
                    <a:pt x="2774981" y="194377"/>
                  </a:lnTo>
                  <a:lnTo>
                    <a:pt x="2735234" y="175462"/>
                  </a:lnTo>
                  <a:lnTo>
                    <a:pt x="2692088" y="163580"/>
                  </a:lnTo>
                  <a:lnTo>
                    <a:pt x="2646268" y="159458"/>
                  </a:lnTo>
                  <a:lnTo>
                    <a:pt x="2963275" y="159458"/>
                  </a:lnTo>
                  <a:lnTo>
                    <a:pt x="3001819" y="213987"/>
                  </a:lnTo>
                  <a:lnTo>
                    <a:pt x="3022335" y="253596"/>
                  </a:lnTo>
                  <a:lnTo>
                    <a:pt x="3038751" y="295459"/>
                  </a:lnTo>
                  <a:lnTo>
                    <a:pt x="3050804" y="339312"/>
                  </a:lnTo>
                  <a:lnTo>
                    <a:pt x="3058229" y="384890"/>
                  </a:lnTo>
                  <a:lnTo>
                    <a:pt x="3060763" y="431930"/>
                  </a:lnTo>
                  <a:lnTo>
                    <a:pt x="3060763" y="5824096"/>
                  </a:lnTo>
                  <a:lnTo>
                    <a:pt x="3058229" y="5871136"/>
                  </a:lnTo>
                  <a:lnTo>
                    <a:pt x="3050804" y="5916714"/>
                  </a:lnTo>
                  <a:lnTo>
                    <a:pt x="3038751" y="5960567"/>
                  </a:lnTo>
                  <a:lnTo>
                    <a:pt x="3022335" y="6002430"/>
                  </a:lnTo>
                  <a:lnTo>
                    <a:pt x="3001819" y="6042039"/>
                  </a:lnTo>
                  <a:lnTo>
                    <a:pt x="2977468" y="6079130"/>
                  </a:lnTo>
                  <a:lnTo>
                    <a:pt x="2956974" y="6104309"/>
                  </a:lnTo>
                  <a:close/>
                </a:path>
                <a:path w="3061334" h="6256655">
                  <a:moveTo>
                    <a:pt x="2307306" y="275568"/>
                  </a:moveTo>
                  <a:lnTo>
                    <a:pt x="1897704" y="275568"/>
                  </a:lnTo>
                  <a:lnTo>
                    <a:pt x="1912880" y="272569"/>
                  </a:lnTo>
                  <a:lnTo>
                    <a:pt x="1925156" y="264344"/>
                  </a:lnTo>
                  <a:lnTo>
                    <a:pt x="1933372" y="252056"/>
                  </a:lnTo>
                  <a:lnTo>
                    <a:pt x="1936369" y="236865"/>
                  </a:lnTo>
                  <a:lnTo>
                    <a:pt x="1933372" y="221674"/>
                  </a:lnTo>
                  <a:lnTo>
                    <a:pt x="1925156" y="209385"/>
                  </a:lnTo>
                  <a:lnTo>
                    <a:pt x="1912880" y="201161"/>
                  </a:lnTo>
                  <a:lnTo>
                    <a:pt x="1897704" y="198161"/>
                  </a:lnTo>
                  <a:lnTo>
                    <a:pt x="2315291" y="198161"/>
                  </a:lnTo>
                  <a:lnTo>
                    <a:pt x="2315291" y="229124"/>
                  </a:lnTo>
                  <a:lnTo>
                    <a:pt x="2307905" y="274417"/>
                  </a:lnTo>
                  <a:lnTo>
                    <a:pt x="2307306" y="275568"/>
                  </a:lnTo>
                  <a:close/>
                </a:path>
                <a:path w="3061334" h="6256655">
                  <a:moveTo>
                    <a:pt x="1869475" y="263183"/>
                  </a:moveTo>
                  <a:lnTo>
                    <a:pt x="1698189" y="263183"/>
                  </a:lnTo>
                  <a:lnTo>
                    <a:pt x="1708170" y="261248"/>
                  </a:lnTo>
                  <a:lnTo>
                    <a:pt x="1716555" y="255829"/>
                  </a:lnTo>
                  <a:lnTo>
                    <a:pt x="1722331" y="247508"/>
                  </a:lnTo>
                  <a:lnTo>
                    <a:pt x="1724482" y="236865"/>
                  </a:lnTo>
                  <a:lnTo>
                    <a:pt x="1722331" y="226221"/>
                  </a:lnTo>
                  <a:lnTo>
                    <a:pt x="1716556" y="217900"/>
                  </a:lnTo>
                  <a:lnTo>
                    <a:pt x="1708170" y="212481"/>
                  </a:lnTo>
                  <a:lnTo>
                    <a:pt x="1698189" y="210546"/>
                  </a:lnTo>
                  <a:lnTo>
                    <a:pt x="1870020" y="210546"/>
                  </a:lnTo>
                  <a:lnTo>
                    <a:pt x="1862252" y="221674"/>
                  </a:lnTo>
                  <a:lnTo>
                    <a:pt x="1859038" y="236865"/>
                  </a:lnTo>
                  <a:lnTo>
                    <a:pt x="1862035" y="252056"/>
                  </a:lnTo>
                  <a:lnTo>
                    <a:pt x="1869475" y="263183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63607" y="1633173"/>
              <a:ext cx="2744645" cy="59477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803159" y="1684169"/>
              <a:ext cx="424180" cy="52705"/>
            </a:xfrm>
            <a:custGeom>
              <a:avLst/>
              <a:gdLst/>
              <a:ahLst/>
              <a:cxnLst/>
              <a:rect l="l" t="t" r="r" b="b"/>
              <a:pathLst>
                <a:path w="424179" h="52705">
                  <a:moveTo>
                    <a:pt x="397481" y="52636"/>
                  </a:moveTo>
                  <a:lnTo>
                    <a:pt x="26292" y="52636"/>
                  </a:lnTo>
                  <a:lnTo>
                    <a:pt x="16312" y="50701"/>
                  </a:lnTo>
                  <a:lnTo>
                    <a:pt x="7926" y="45283"/>
                  </a:lnTo>
                  <a:lnTo>
                    <a:pt x="2150" y="36961"/>
                  </a:lnTo>
                  <a:lnTo>
                    <a:pt x="0" y="26318"/>
                  </a:lnTo>
                  <a:lnTo>
                    <a:pt x="2150" y="15674"/>
                  </a:lnTo>
                  <a:lnTo>
                    <a:pt x="7926" y="7353"/>
                  </a:lnTo>
                  <a:lnTo>
                    <a:pt x="16311" y="1935"/>
                  </a:lnTo>
                  <a:lnTo>
                    <a:pt x="26292" y="0"/>
                  </a:lnTo>
                  <a:lnTo>
                    <a:pt x="397481" y="0"/>
                  </a:lnTo>
                  <a:lnTo>
                    <a:pt x="407462" y="1935"/>
                  </a:lnTo>
                  <a:lnTo>
                    <a:pt x="415847" y="7353"/>
                  </a:lnTo>
                  <a:lnTo>
                    <a:pt x="421623" y="15674"/>
                  </a:lnTo>
                  <a:lnTo>
                    <a:pt x="423774" y="26318"/>
                  </a:lnTo>
                  <a:lnTo>
                    <a:pt x="421623" y="36961"/>
                  </a:lnTo>
                  <a:lnTo>
                    <a:pt x="415847" y="45283"/>
                  </a:lnTo>
                  <a:lnTo>
                    <a:pt x="407462" y="50701"/>
                  </a:lnTo>
                  <a:lnTo>
                    <a:pt x="397481" y="526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1462" y="1671780"/>
              <a:ext cx="77384" cy="7741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437492" y="2278654"/>
              <a:ext cx="34290" cy="260350"/>
            </a:xfrm>
            <a:custGeom>
              <a:avLst/>
              <a:gdLst/>
              <a:ahLst/>
              <a:cxnLst/>
              <a:rect l="l" t="t" r="r" b="b"/>
              <a:pathLst>
                <a:path w="34290" h="260350">
                  <a:moveTo>
                    <a:pt x="34025" y="260087"/>
                  </a:moveTo>
                  <a:lnTo>
                    <a:pt x="20879" y="257377"/>
                  </a:lnTo>
                  <a:lnTo>
                    <a:pt x="10053" y="250024"/>
                  </a:lnTo>
                  <a:lnTo>
                    <a:pt x="2706" y="239187"/>
                  </a:lnTo>
                  <a:lnTo>
                    <a:pt x="0" y="226028"/>
                  </a:lnTo>
                  <a:lnTo>
                    <a:pt x="0" y="32510"/>
                  </a:lnTo>
                  <a:lnTo>
                    <a:pt x="2706" y="19593"/>
                  </a:lnTo>
                  <a:lnTo>
                    <a:pt x="10053" y="9288"/>
                  </a:lnTo>
                  <a:lnTo>
                    <a:pt x="20879" y="2467"/>
                  </a:lnTo>
                  <a:lnTo>
                    <a:pt x="34025" y="0"/>
                  </a:lnTo>
                  <a:lnTo>
                    <a:pt x="34025" y="260087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37492" y="2732258"/>
              <a:ext cx="34290" cy="469265"/>
            </a:xfrm>
            <a:custGeom>
              <a:avLst/>
              <a:gdLst/>
              <a:ahLst/>
              <a:cxnLst/>
              <a:rect l="l" t="t" r="r" b="b"/>
              <a:pathLst>
                <a:path w="34290" h="469264">
                  <a:moveTo>
                    <a:pt x="34025" y="469085"/>
                  </a:moveTo>
                  <a:lnTo>
                    <a:pt x="20879" y="466376"/>
                  </a:lnTo>
                  <a:lnTo>
                    <a:pt x="10053" y="459022"/>
                  </a:lnTo>
                  <a:lnTo>
                    <a:pt x="2706" y="448185"/>
                  </a:lnTo>
                  <a:lnTo>
                    <a:pt x="0" y="435026"/>
                  </a:lnTo>
                  <a:lnTo>
                    <a:pt x="0" y="32510"/>
                  </a:lnTo>
                  <a:lnTo>
                    <a:pt x="2706" y="19593"/>
                  </a:lnTo>
                  <a:lnTo>
                    <a:pt x="10053" y="9288"/>
                  </a:lnTo>
                  <a:lnTo>
                    <a:pt x="20879" y="2467"/>
                  </a:lnTo>
                  <a:lnTo>
                    <a:pt x="34025" y="0"/>
                  </a:lnTo>
                  <a:lnTo>
                    <a:pt x="34025" y="469085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37486" y="1442668"/>
              <a:ext cx="3190875" cy="6318250"/>
            </a:xfrm>
            <a:custGeom>
              <a:avLst/>
              <a:gdLst/>
              <a:ahLst/>
              <a:cxnLst/>
              <a:rect l="l" t="t" r="r" b="b"/>
              <a:pathLst>
                <a:path w="3190875" h="6318250">
                  <a:moveTo>
                    <a:pt x="34023" y="1860854"/>
                  </a:moveTo>
                  <a:lnTo>
                    <a:pt x="20878" y="1863572"/>
                  </a:lnTo>
                  <a:lnTo>
                    <a:pt x="10058" y="1870925"/>
                  </a:lnTo>
                  <a:lnTo>
                    <a:pt x="2705" y="1881759"/>
                  </a:lnTo>
                  <a:lnTo>
                    <a:pt x="0" y="1894916"/>
                  </a:lnTo>
                  <a:lnTo>
                    <a:pt x="0" y="2297430"/>
                  </a:lnTo>
                  <a:lnTo>
                    <a:pt x="2705" y="2310587"/>
                  </a:lnTo>
                  <a:lnTo>
                    <a:pt x="10058" y="2321433"/>
                  </a:lnTo>
                  <a:lnTo>
                    <a:pt x="20878" y="2328786"/>
                  </a:lnTo>
                  <a:lnTo>
                    <a:pt x="34023" y="2331491"/>
                  </a:lnTo>
                  <a:lnTo>
                    <a:pt x="34023" y="1860854"/>
                  </a:lnTo>
                  <a:close/>
                </a:path>
                <a:path w="3190875" h="6318250">
                  <a:moveTo>
                    <a:pt x="3156648" y="462889"/>
                  </a:moveTo>
                  <a:lnTo>
                    <a:pt x="3154337" y="415290"/>
                  </a:lnTo>
                  <a:lnTo>
                    <a:pt x="3147428" y="370268"/>
                  </a:lnTo>
                  <a:lnTo>
                    <a:pt x="3136544" y="325107"/>
                  </a:lnTo>
                  <a:lnTo>
                    <a:pt x="3125724" y="293839"/>
                  </a:lnTo>
                  <a:lnTo>
                    <a:pt x="3125724" y="462889"/>
                  </a:lnTo>
                  <a:lnTo>
                    <a:pt x="3125724" y="5856605"/>
                  </a:lnTo>
                  <a:lnTo>
                    <a:pt x="3123184" y="5903646"/>
                  </a:lnTo>
                  <a:lnTo>
                    <a:pt x="3115767" y="5949226"/>
                  </a:lnTo>
                  <a:lnTo>
                    <a:pt x="3103715" y="5993079"/>
                  </a:lnTo>
                  <a:lnTo>
                    <a:pt x="3087293" y="6034938"/>
                  </a:lnTo>
                  <a:lnTo>
                    <a:pt x="3066783" y="6074549"/>
                  </a:lnTo>
                  <a:lnTo>
                    <a:pt x="3042424" y="6111633"/>
                  </a:lnTo>
                  <a:lnTo>
                    <a:pt x="3014497" y="6145949"/>
                  </a:lnTo>
                  <a:lnTo>
                    <a:pt x="2983268" y="6177204"/>
                  </a:lnTo>
                  <a:lnTo>
                    <a:pt x="2949003" y="6205156"/>
                  </a:lnTo>
                  <a:lnTo>
                    <a:pt x="2911945" y="6229528"/>
                  </a:lnTo>
                  <a:lnTo>
                    <a:pt x="2872371" y="6250063"/>
                  </a:lnTo>
                  <a:lnTo>
                    <a:pt x="2830550" y="6266497"/>
                  </a:lnTo>
                  <a:lnTo>
                    <a:pt x="2786735" y="6278562"/>
                  </a:lnTo>
                  <a:lnTo>
                    <a:pt x="2741206" y="6286004"/>
                  </a:lnTo>
                  <a:lnTo>
                    <a:pt x="2694216" y="6288532"/>
                  </a:lnTo>
                  <a:lnTo>
                    <a:pt x="496468" y="6288532"/>
                  </a:lnTo>
                  <a:lnTo>
                    <a:pt x="449465" y="6286004"/>
                  </a:lnTo>
                  <a:lnTo>
                    <a:pt x="403936" y="6278562"/>
                  </a:lnTo>
                  <a:lnTo>
                    <a:pt x="360121" y="6266497"/>
                  </a:lnTo>
                  <a:lnTo>
                    <a:pt x="318300" y="6250063"/>
                  </a:lnTo>
                  <a:lnTo>
                    <a:pt x="278739" y="6229528"/>
                  </a:lnTo>
                  <a:lnTo>
                    <a:pt x="241681" y="6205156"/>
                  </a:lnTo>
                  <a:lnTo>
                    <a:pt x="207403" y="6177204"/>
                  </a:lnTo>
                  <a:lnTo>
                    <a:pt x="176174" y="6145949"/>
                  </a:lnTo>
                  <a:lnTo>
                    <a:pt x="148247" y="6111633"/>
                  </a:lnTo>
                  <a:lnTo>
                    <a:pt x="123901" y="6074549"/>
                  </a:lnTo>
                  <a:lnTo>
                    <a:pt x="103390" y="6034938"/>
                  </a:lnTo>
                  <a:lnTo>
                    <a:pt x="86969" y="5993079"/>
                  </a:lnTo>
                  <a:lnTo>
                    <a:pt x="74917" y="5949226"/>
                  </a:lnTo>
                  <a:lnTo>
                    <a:pt x="67487" y="5903646"/>
                  </a:lnTo>
                  <a:lnTo>
                    <a:pt x="64960" y="5856605"/>
                  </a:lnTo>
                  <a:lnTo>
                    <a:pt x="65036" y="462889"/>
                  </a:lnTo>
                  <a:lnTo>
                    <a:pt x="67487" y="417106"/>
                  </a:lnTo>
                  <a:lnTo>
                    <a:pt x="74917" y="371284"/>
                  </a:lnTo>
                  <a:lnTo>
                    <a:pt x="86969" y="327215"/>
                  </a:lnTo>
                  <a:lnTo>
                    <a:pt x="103390" y="285165"/>
                  </a:lnTo>
                  <a:lnTo>
                    <a:pt x="123901" y="245402"/>
                  </a:lnTo>
                  <a:lnTo>
                    <a:pt x="148247" y="208191"/>
                  </a:lnTo>
                  <a:lnTo>
                    <a:pt x="176174" y="173786"/>
                  </a:lnTo>
                  <a:lnTo>
                    <a:pt x="207403" y="142443"/>
                  </a:lnTo>
                  <a:lnTo>
                    <a:pt x="241681" y="114439"/>
                  </a:lnTo>
                  <a:lnTo>
                    <a:pt x="278739" y="90017"/>
                  </a:lnTo>
                  <a:lnTo>
                    <a:pt x="318300" y="69456"/>
                  </a:lnTo>
                  <a:lnTo>
                    <a:pt x="360121" y="53009"/>
                  </a:lnTo>
                  <a:lnTo>
                    <a:pt x="403936" y="40932"/>
                  </a:lnTo>
                  <a:lnTo>
                    <a:pt x="449465" y="33502"/>
                  </a:lnTo>
                  <a:lnTo>
                    <a:pt x="496468" y="30962"/>
                  </a:lnTo>
                  <a:lnTo>
                    <a:pt x="2694216" y="30962"/>
                  </a:lnTo>
                  <a:lnTo>
                    <a:pt x="2741206" y="33489"/>
                  </a:lnTo>
                  <a:lnTo>
                    <a:pt x="2786735" y="40932"/>
                  </a:lnTo>
                  <a:lnTo>
                    <a:pt x="2830550" y="52997"/>
                  </a:lnTo>
                  <a:lnTo>
                    <a:pt x="2872371" y="69430"/>
                  </a:lnTo>
                  <a:lnTo>
                    <a:pt x="2911945" y="89966"/>
                  </a:lnTo>
                  <a:lnTo>
                    <a:pt x="2949003" y="114338"/>
                  </a:lnTo>
                  <a:lnTo>
                    <a:pt x="2983268" y="142290"/>
                  </a:lnTo>
                  <a:lnTo>
                    <a:pt x="3014497" y="173545"/>
                  </a:lnTo>
                  <a:lnTo>
                    <a:pt x="3042424" y="207860"/>
                  </a:lnTo>
                  <a:lnTo>
                    <a:pt x="3066783" y="244944"/>
                  </a:lnTo>
                  <a:lnTo>
                    <a:pt x="3087293" y="284556"/>
                  </a:lnTo>
                  <a:lnTo>
                    <a:pt x="3103715" y="326415"/>
                  </a:lnTo>
                  <a:lnTo>
                    <a:pt x="3115767" y="370268"/>
                  </a:lnTo>
                  <a:lnTo>
                    <a:pt x="3123184" y="415861"/>
                  </a:lnTo>
                  <a:lnTo>
                    <a:pt x="3125724" y="462889"/>
                  </a:lnTo>
                  <a:lnTo>
                    <a:pt x="3125724" y="293839"/>
                  </a:lnTo>
                  <a:lnTo>
                    <a:pt x="3106890" y="251447"/>
                  </a:lnTo>
                  <a:lnTo>
                    <a:pt x="3084322" y="213639"/>
                  </a:lnTo>
                  <a:lnTo>
                    <a:pt x="3054934" y="172351"/>
                  </a:lnTo>
                  <a:lnTo>
                    <a:pt x="3022092" y="134683"/>
                  </a:lnTo>
                  <a:lnTo>
                    <a:pt x="2989618" y="105270"/>
                  </a:lnTo>
                  <a:lnTo>
                    <a:pt x="2947657" y="74358"/>
                  </a:lnTo>
                  <a:lnTo>
                    <a:pt x="2902432" y="48387"/>
                  </a:lnTo>
                  <a:lnTo>
                    <a:pt x="2861932" y="30962"/>
                  </a:lnTo>
                  <a:lnTo>
                    <a:pt x="2854287" y="27673"/>
                  </a:lnTo>
                  <a:lnTo>
                    <a:pt x="2803563" y="12496"/>
                  </a:lnTo>
                  <a:lnTo>
                    <a:pt x="2750604" y="3175"/>
                  </a:lnTo>
                  <a:lnTo>
                    <a:pt x="2695765" y="0"/>
                  </a:lnTo>
                  <a:lnTo>
                    <a:pt x="496468" y="0"/>
                  </a:lnTo>
                  <a:lnTo>
                    <a:pt x="441515" y="3276"/>
                  </a:lnTo>
                  <a:lnTo>
                    <a:pt x="388315" y="12839"/>
                  </a:lnTo>
                  <a:lnTo>
                    <a:pt x="337350" y="28244"/>
                  </a:lnTo>
                  <a:lnTo>
                    <a:pt x="289102" y="49072"/>
                  </a:lnTo>
                  <a:lnTo>
                    <a:pt x="244030" y="74891"/>
                  </a:lnTo>
                  <a:lnTo>
                    <a:pt x="202603" y="105270"/>
                  </a:lnTo>
                  <a:lnTo>
                    <a:pt x="178244" y="127482"/>
                  </a:lnTo>
                  <a:lnTo>
                    <a:pt x="170129" y="134683"/>
                  </a:lnTo>
                  <a:lnTo>
                    <a:pt x="136639" y="172135"/>
                  </a:lnTo>
                  <a:lnTo>
                    <a:pt x="113868" y="204355"/>
                  </a:lnTo>
                  <a:lnTo>
                    <a:pt x="90665" y="242277"/>
                  </a:lnTo>
                  <a:lnTo>
                    <a:pt x="72834" y="277647"/>
                  </a:lnTo>
                  <a:lnTo>
                    <a:pt x="54127" y="325107"/>
                  </a:lnTo>
                  <a:lnTo>
                    <a:pt x="43307" y="370001"/>
                  </a:lnTo>
                  <a:lnTo>
                    <a:pt x="36347" y="415861"/>
                  </a:lnTo>
                  <a:lnTo>
                    <a:pt x="34023" y="462889"/>
                  </a:lnTo>
                  <a:lnTo>
                    <a:pt x="34099" y="5856605"/>
                  </a:lnTo>
                  <a:lnTo>
                    <a:pt x="36410" y="5902350"/>
                  </a:lnTo>
                  <a:lnTo>
                    <a:pt x="43434" y="5948286"/>
                  </a:lnTo>
                  <a:lnTo>
                    <a:pt x="54838" y="5992634"/>
                  </a:lnTo>
                  <a:lnTo>
                    <a:pt x="70396" y="6035154"/>
                  </a:lnTo>
                  <a:lnTo>
                    <a:pt x="89877" y="6075604"/>
                  </a:lnTo>
                  <a:lnTo>
                    <a:pt x="113055" y="6113767"/>
                  </a:lnTo>
                  <a:lnTo>
                    <a:pt x="139687" y="6149416"/>
                  </a:lnTo>
                  <a:lnTo>
                    <a:pt x="169545" y="6182296"/>
                  </a:lnTo>
                  <a:lnTo>
                    <a:pt x="202399" y="6212179"/>
                  </a:lnTo>
                  <a:lnTo>
                    <a:pt x="237998" y="6238837"/>
                  </a:lnTo>
                  <a:lnTo>
                    <a:pt x="276136" y="6262040"/>
                  </a:lnTo>
                  <a:lnTo>
                    <a:pt x="316547" y="6281547"/>
                  </a:lnTo>
                  <a:lnTo>
                    <a:pt x="359029" y="6297117"/>
                  </a:lnTo>
                  <a:lnTo>
                    <a:pt x="403326" y="6308534"/>
                  </a:lnTo>
                  <a:lnTo>
                    <a:pt x="449211" y="6315557"/>
                  </a:lnTo>
                  <a:lnTo>
                    <a:pt x="496468" y="6317945"/>
                  </a:lnTo>
                  <a:lnTo>
                    <a:pt x="2694216" y="6317945"/>
                  </a:lnTo>
                  <a:lnTo>
                    <a:pt x="2741460" y="6315557"/>
                  </a:lnTo>
                  <a:lnTo>
                    <a:pt x="2787358" y="6308534"/>
                  </a:lnTo>
                  <a:lnTo>
                    <a:pt x="2831655" y="6297117"/>
                  </a:lnTo>
                  <a:lnTo>
                    <a:pt x="2855061" y="6288532"/>
                  </a:lnTo>
                  <a:lnTo>
                    <a:pt x="2874124" y="6281547"/>
                  </a:lnTo>
                  <a:lnTo>
                    <a:pt x="2914548" y="6262040"/>
                  </a:lnTo>
                  <a:lnTo>
                    <a:pt x="2952673" y="6238837"/>
                  </a:lnTo>
                  <a:lnTo>
                    <a:pt x="2988284" y="6212179"/>
                  </a:lnTo>
                  <a:lnTo>
                    <a:pt x="3021126" y="6182296"/>
                  </a:lnTo>
                  <a:lnTo>
                    <a:pt x="3050984" y="6149416"/>
                  </a:lnTo>
                  <a:lnTo>
                    <a:pt x="3077616" y="6113767"/>
                  </a:lnTo>
                  <a:lnTo>
                    <a:pt x="3100794" y="6075604"/>
                  </a:lnTo>
                  <a:lnTo>
                    <a:pt x="3120288" y="6035154"/>
                  </a:lnTo>
                  <a:lnTo>
                    <a:pt x="3135846" y="5992634"/>
                  </a:lnTo>
                  <a:lnTo>
                    <a:pt x="3147250" y="5948286"/>
                  </a:lnTo>
                  <a:lnTo>
                    <a:pt x="3154261" y="5902350"/>
                  </a:lnTo>
                  <a:lnTo>
                    <a:pt x="3156572" y="5856605"/>
                  </a:lnTo>
                  <a:lnTo>
                    <a:pt x="3156648" y="1444409"/>
                  </a:lnTo>
                  <a:lnTo>
                    <a:pt x="3156648" y="462889"/>
                  </a:lnTo>
                  <a:close/>
                </a:path>
                <a:path w="3190875" h="6318250">
                  <a:moveTo>
                    <a:pt x="3190684" y="1478470"/>
                  </a:moveTo>
                  <a:lnTo>
                    <a:pt x="3187966" y="1465313"/>
                  </a:lnTo>
                  <a:lnTo>
                    <a:pt x="3180626" y="1454467"/>
                  </a:lnTo>
                  <a:lnTo>
                    <a:pt x="3169805" y="1447114"/>
                  </a:lnTo>
                  <a:lnTo>
                    <a:pt x="3156648" y="1444409"/>
                  </a:lnTo>
                  <a:lnTo>
                    <a:pt x="3156648" y="2198357"/>
                  </a:lnTo>
                  <a:lnTo>
                    <a:pt x="3169805" y="2195639"/>
                  </a:lnTo>
                  <a:lnTo>
                    <a:pt x="3180626" y="2188286"/>
                  </a:lnTo>
                  <a:lnTo>
                    <a:pt x="3187966" y="2177453"/>
                  </a:lnTo>
                  <a:lnTo>
                    <a:pt x="3190684" y="2164296"/>
                  </a:lnTo>
                  <a:lnTo>
                    <a:pt x="3190684" y="147847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6826633" y="9150283"/>
            <a:ext cx="436245" cy="104775"/>
          </a:xfrm>
          <a:custGeom>
            <a:avLst/>
            <a:gdLst/>
            <a:ahLst/>
            <a:cxnLst/>
            <a:rect l="l" t="t" r="r" b="b"/>
            <a:pathLst>
              <a:path w="436244" h="104775">
                <a:moveTo>
                  <a:pt x="54524" y="104775"/>
                </a:moveTo>
                <a:lnTo>
                  <a:pt x="33296" y="100659"/>
                </a:lnTo>
                <a:lnTo>
                  <a:pt x="15965" y="89435"/>
                </a:lnTo>
                <a:lnTo>
                  <a:pt x="4283" y="72783"/>
                </a:lnTo>
                <a:lnTo>
                  <a:pt x="0" y="52387"/>
                </a:lnTo>
                <a:lnTo>
                  <a:pt x="4283" y="31991"/>
                </a:lnTo>
                <a:lnTo>
                  <a:pt x="15965" y="15339"/>
                </a:lnTo>
                <a:lnTo>
                  <a:pt x="33296" y="4115"/>
                </a:lnTo>
                <a:lnTo>
                  <a:pt x="54524" y="0"/>
                </a:lnTo>
                <a:lnTo>
                  <a:pt x="75752" y="4115"/>
                </a:lnTo>
                <a:lnTo>
                  <a:pt x="93083" y="15339"/>
                </a:lnTo>
                <a:lnTo>
                  <a:pt x="104765" y="31991"/>
                </a:lnTo>
                <a:lnTo>
                  <a:pt x="109048" y="52387"/>
                </a:lnTo>
                <a:lnTo>
                  <a:pt x="104765" y="72783"/>
                </a:lnTo>
                <a:lnTo>
                  <a:pt x="93083" y="89435"/>
                </a:lnTo>
                <a:lnTo>
                  <a:pt x="75752" y="100659"/>
                </a:lnTo>
                <a:lnTo>
                  <a:pt x="54524" y="104775"/>
                </a:lnTo>
                <a:close/>
              </a:path>
              <a:path w="436244" h="104775">
                <a:moveTo>
                  <a:pt x="381670" y="104775"/>
                </a:moveTo>
                <a:lnTo>
                  <a:pt x="360442" y="100659"/>
                </a:lnTo>
                <a:lnTo>
                  <a:pt x="343111" y="89435"/>
                </a:lnTo>
                <a:lnTo>
                  <a:pt x="331429" y="72783"/>
                </a:lnTo>
                <a:lnTo>
                  <a:pt x="327145" y="52387"/>
                </a:lnTo>
                <a:lnTo>
                  <a:pt x="331429" y="31991"/>
                </a:lnTo>
                <a:lnTo>
                  <a:pt x="343111" y="15339"/>
                </a:lnTo>
                <a:lnTo>
                  <a:pt x="360442" y="4115"/>
                </a:lnTo>
                <a:lnTo>
                  <a:pt x="381670" y="0"/>
                </a:lnTo>
                <a:lnTo>
                  <a:pt x="402898" y="4115"/>
                </a:lnTo>
                <a:lnTo>
                  <a:pt x="420229" y="15339"/>
                </a:lnTo>
                <a:lnTo>
                  <a:pt x="431911" y="31991"/>
                </a:lnTo>
                <a:lnTo>
                  <a:pt x="436194" y="52387"/>
                </a:lnTo>
                <a:lnTo>
                  <a:pt x="431911" y="72783"/>
                </a:lnTo>
                <a:lnTo>
                  <a:pt x="420229" y="89435"/>
                </a:lnTo>
                <a:lnTo>
                  <a:pt x="402898" y="100659"/>
                </a:lnTo>
                <a:lnTo>
                  <a:pt x="381670" y="104775"/>
                </a:lnTo>
                <a:close/>
              </a:path>
              <a:path w="436244" h="104775">
                <a:moveTo>
                  <a:pt x="218097" y="104775"/>
                </a:moveTo>
                <a:lnTo>
                  <a:pt x="196869" y="100659"/>
                </a:lnTo>
                <a:lnTo>
                  <a:pt x="179538" y="89435"/>
                </a:lnTo>
                <a:lnTo>
                  <a:pt x="167856" y="72783"/>
                </a:lnTo>
                <a:lnTo>
                  <a:pt x="163572" y="52387"/>
                </a:lnTo>
                <a:lnTo>
                  <a:pt x="167856" y="31991"/>
                </a:lnTo>
                <a:lnTo>
                  <a:pt x="179538" y="15339"/>
                </a:lnTo>
                <a:lnTo>
                  <a:pt x="196869" y="4115"/>
                </a:lnTo>
                <a:lnTo>
                  <a:pt x="218097" y="0"/>
                </a:lnTo>
                <a:lnTo>
                  <a:pt x="239325" y="4115"/>
                </a:lnTo>
                <a:lnTo>
                  <a:pt x="256656" y="15339"/>
                </a:lnTo>
                <a:lnTo>
                  <a:pt x="268338" y="31991"/>
                </a:lnTo>
                <a:lnTo>
                  <a:pt x="272621" y="52387"/>
                </a:lnTo>
                <a:lnTo>
                  <a:pt x="268338" y="72783"/>
                </a:lnTo>
                <a:lnTo>
                  <a:pt x="256656" y="89435"/>
                </a:lnTo>
                <a:lnTo>
                  <a:pt x="239325" y="100659"/>
                </a:lnTo>
                <a:lnTo>
                  <a:pt x="218097" y="104775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1141" y="942736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85951" y="817630"/>
            <a:ext cx="309880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-60" dirty="0">
                <a:solidFill>
                  <a:srgbClr val="2E2E2E"/>
                </a:solidFill>
                <a:latin typeface="Lucida Sans Unicode"/>
                <a:cs typeface="Lucida Sans Unicode"/>
              </a:rPr>
              <a:t>p</a:t>
            </a:r>
            <a:endParaRPr sz="36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866072" y="3225406"/>
            <a:ext cx="1190625" cy="1466850"/>
          </a:xfrm>
          <a:custGeom>
            <a:avLst/>
            <a:gdLst/>
            <a:ahLst/>
            <a:cxnLst/>
            <a:rect l="l" t="t" r="r" b="b"/>
            <a:pathLst>
              <a:path w="1190625" h="1466850">
                <a:moveTo>
                  <a:pt x="1087527" y="1466776"/>
                </a:moveTo>
                <a:lnTo>
                  <a:pt x="103096" y="1466776"/>
                </a:lnTo>
                <a:lnTo>
                  <a:pt x="63021" y="1458677"/>
                </a:lnTo>
                <a:lnTo>
                  <a:pt x="30245" y="1436611"/>
                </a:lnTo>
                <a:lnTo>
                  <a:pt x="8120" y="1403921"/>
                </a:lnTo>
                <a:lnTo>
                  <a:pt x="0" y="1363952"/>
                </a:lnTo>
                <a:lnTo>
                  <a:pt x="0" y="102823"/>
                </a:lnTo>
                <a:lnTo>
                  <a:pt x="8120" y="62854"/>
                </a:lnTo>
                <a:lnTo>
                  <a:pt x="30245" y="30165"/>
                </a:lnTo>
                <a:lnTo>
                  <a:pt x="63021" y="8098"/>
                </a:lnTo>
                <a:lnTo>
                  <a:pt x="103096" y="0"/>
                </a:lnTo>
                <a:lnTo>
                  <a:pt x="1087527" y="0"/>
                </a:lnTo>
                <a:lnTo>
                  <a:pt x="1127602" y="8098"/>
                </a:lnTo>
                <a:lnTo>
                  <a:pt x="1160379" y="30165"/>
                </a:lnTo>
                <a:lnTo>
                  <a:pt x="1173339" y="49313"/>
                </a:lnTo>
                <a:lnTo>
                  <a:pt x="103096" y="49313"/>
                </a:lnTo>
                <a:lnTo>
                  <a:pt x="82286" y="53543"/>
                </a:lnTo>
                <a:lnTo>
                  <a:pt x="65224" y="65051"/>
                </a:lnTo>
                <a:lnTo>
                  <a:pt x="53685" y="82068"/>
                </a:lnTo>
                <a:lnTo>
                  <a:pt x="49444" y="102823"/>
                </a:lnTo>
                <a:lnTo>
                  <a:pt x="49444" y="1363952"/>
                </a:lnTo>
                <a:lnTo>
                  <a:pt x="53685" y="1384707"/>
                </a:lnTo>
                <a:lnTo>
                  <a:pt x="65224" y="1401724"/>
                </a:lnTo>
                <a:lnTo>
                  <a:pt x="82286" y="1413233"/>
                </a:lnTo>
                <a:lnTo>
                  <a:pt x="103096" y="1417463"/>
                </a:lnTo>
                <a:lnTo>
                  <a:pt x="1173339" y="1417463"/>
                </a:lnTo>
                <a:lnTo>
                  <a:pt x="1160379" y="1436611"/>
                </a:lnTo>
                <a:lnTo>
                  <a:pt x="1127602" y="1458677"/>
                </a:lnTo>
                <a:lnTo>
                  <a:pt x="1087527" y="1466776"/>
                </a:lnTo>
                <a:close/>
              </a:path>
              <a:path w="1190625" h="1466850">
                <a:moveTo>
                  <a:pt x="1173339" y="1417463"/>
                </a:moveTo>
                <a:lnTo>
                  <a:pt x="1087527" y="1417463"/>
                </a:lnTo>
                <a:lnTo>
                  <a:pt x="1108338" y="1413233"/>
                </a:lnTo>
                <a:lnTo>
                  <a:pt x="1125400" y="1401724"/>
                </a:lnTo>
                <a:lnTo>
                  <a:pt x="1136939" y="1384707"/>
                </a:lnTo>
                <a:lnTo>
                  <a:pt x="1141180" y="1363952"/>
                </a:lnTo>
                <a:lnTo>
                  <a:pt x="1141180" y="102823"/>
                </a:lnTo>
                <a:lnTo>
                  <a:pt x="1136939" y="82068"/>
                </a:lnTo>
                <a:lnTo>
                  <a:pt x="1125400" y="65051"/>
                </a:lnTo>
                <a:lnTo>
                  <a:pt x="1108338" y="53543"/>
                </a:lnTo>
                <a:lnTo>
                  <a:pt x="1087527" y="49313"/>
                </a:lnTo>
                <a:lnTo>
                  <a:pt x="1173339" y="49313"/>
                </a:lnTo>
                <a:lnTo>
                  <a:pt x="1182504" y="62854"/>
                </a:lnTo>
                <a:lnTo>
                  <a:pt x="1190624" y="102823"/>
                </a:lnTo>
                <a:lnTo>
                  <a:pt x="1190624" y="1363952"/>
                </a:lnTo>
                <a:lnTo>
                  <a:pt x="1182504" y="1403921"/>
                </a:lnTo>
                <a:lnTo>
                  <a:pt x="1173339" y="1417463"/>
                </a:lnTo>
                <a:close/>
              </a:path>
            </a:pathLst>
          </a:custGeom>
          <a:solidFill>
            <a:srgbClr val="039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92452" y="3959586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78969" y="3265782"/>
            <a:ext cx="3423920" cy="226568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8690"/>
              </a:lnSpc>
              <a:spcBef>
                <a:spcPts val="455"/>
              </a:spcBef>
            </a:pPr>
            <a:r>
              <a:rPr sz="7450" spc="585" dirty="0">
                <a:solidFill>
                  <a:srgbClr val="FFFFFF"/>
                </a:solidFill>
                <a:latin typeface="Lucida Sans Unicode"/>
                <a:cs typeface="Lucida Sans Unicode"/>
              </a:rPr>
              <a:t>Wha</a:t>
            </a:r>
            <a:r>
              <a:rPr sz="7250" spc="58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72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450" spc="59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7250" spc="595" dirty="0">
                <a:solidFill>
                  <a:srgbClr val="FFFFFF"/>
                </a:solidFill>
                <a:latin typeface="Microsoft Sans Serif"/>
                <a:cs typeface="Microsoft Sans Serif"/>
              </a:rPr>
              <a:t>t </a:t>
            </a:r>
            <a:r>
              <a:rPr sz="7250" spc="-19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450" spc="180" dirty="0">
                <a:solidFill>
                  <a:srgbClr val="FFBF33"/>
                </a:solidFill>
                <a:latin typeface="Lucida Sans Unicode"/>
                <a:cs typeface="Lucida Sans Unicode"/>
              </a:rPr>
              <a:t>Doe</a:t>
            </a:r>
            <a:r>
              <a:rPr sz="7250" spc="180" dirty="0">
                <a:solidFill>
                  <a:srgbClr val="FFBF33"/>
                </a:solidFill>
                <a:latin typeface="Microsoft Sans Serif"/>
                <a:cs typeface="Microsoft Sans Serif"/>
              </a:rPr>
              <a:t>s</a:t>
            </a:r>
            <a:r>
              <a:rPr sz="5600" spc="180" dirty="0">
                <a:solidFill>
                  <a:srgbClr val="FFBF33"/>
                </a:solidFill>
                <a:latin typeface="Tahoma"/>
                <a:cs typeface="Tahoma"/>
              </a:rPr>
              <a:t>?</a:t>
            </a:r>
            <a:endParaRPr sz="5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78969" y="8811031"/>
            <a:ext cx="336296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</a:t>
            </a:r>
            <a:r>
              <a:rPr sz="2550" spc="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</a:t>
            </a:r>
            <a:r>
              <a:rPr sz="2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pe</a:t>
            </a:r>
            <a:r>
              <a:rPr sz="2550" spc="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fo</a:t>
            </a:r>
            <a:r>
              <a:rPr sz="2550" spc="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mance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78969" y="1008672"/>
            <a:ext cx="3101975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L </a:t>
            </a:r>
            <a:r>
              <a:rPr sz="1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76550" y="1519472"/>
            <a:ext cx="4133850" cy="16268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33900"/>
              </a:lnSpc>
              <a:spcBef>
                <a:spcPts val="114"/>
              </a:spcBef>
            </a:pPr>
            <a:r>
              <a:rPr sz="19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face</a:t>
            </a:r>
            <a:r>
              <a:rPr sz="1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ecogni</a:t>
            </a:r>
            <a:r>
              <a:rPr sz="1900" spc="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30" dirty="0">
                <a:solidFill>
                  <a:srgbClr val="FFFFFF"/>
                </a:solidFill>
                <a:latin typeface="Trebuchet MS"/>
                <a:cs typeface="Trebuchet MS"/>
              </a:rPr>
              <a:t>syst</a:t>
            </a:r>
            <a:r>
              <a:rPr sz="1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em </a:t>
            </a:r>
            <a:r>
              <a:rPr sz="1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900" spc="1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9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sz="1900" spc="12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il</a:t>
            </a:r>
            <a:r>
              <a:rPr sz="1900" spc="125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1900" spc="-5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fo</a:t>
            </a:r>
            <a:r>
              <a:rPr sz="1900" spc="140" dirty="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sz="1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ma</a:t>
            </a:r>
            <a:r>
              <a:rPr sz="1900" spc="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ching </a:t>
            </a:r>
            <a:r>
              <a:rPr sz="1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1900" spc="13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man </a:t>
            </a:r>
            <a:r>
              <a:rPr sz="1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face</a:t>
            </a:r>
            <a:r>
              <a:rPr sz="1900" spc="110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1900" spc="9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900" spc="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h </a:t>
            </a:r>
            <a:r>
              <a:rPr sz="1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1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digi</a:t>
            </a:r>
            <a:r>
              <a:rPr sz="1900" spc="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al</a:t>
            </a:r>
            <a:r>
              <a:rPr sz="1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image</a:t>
            </a:r>
            <a:r>
              <a:rPr sz="1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p</a:t>
            </a:r>
            <a:r>
              <a:rPr sz="1900" spc="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900" spc="13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ide</a:t>
            </a:r>
            <a:r>
              <a:rPr sz="1900" spc="1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9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1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900" spc="90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1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oma</a:t>
            </a:r>
            <a:r>
              <a:rPr sz="1900" spc="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ed</a:t>
            </a:r>
            <a:r>
              <a:rPr sz="1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900" spc="70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1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endance</a:t>
            </a:r>
            <a:r>
              <a:rPr sz="1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25" dirty="0">
                <a:solidFill>
                  <a:srgbClr val="FFFFFF"/>
                </a:solidFill>
                <a:latin typeface="Trebuchet MS"/>
                <a:cs typeface="Trebuchet MS"/>
              </a:rPr>
              <a:t>syst</a:t>
            </a:r>
            <a:r>
              <a:rPr sz="1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em</a:t>
            </a:r>
            <a:r>
              <a:rPr sz="2000" spc="12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693372" y="4239748"/>
            <a:ext cx="4215765" cy="1172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9600"/>
              </a:lnSpc>
              <a:spcBef>
                <a:spcPts val="95"/>
              </a:spcBef>
            </a:pPr>
            <a:r>
              <a:rPr sz="1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Facial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ecogni</a:t>
            </a:r>
            <a:r>
              <a:rPr sz="1900" spc="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he</a:t>
            </a:r>
            <a:r>
              <a:rPr sz="1900" spc="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900" spc="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Tahoma"/>
                <a:cs typeface="Tahoma"/>
              </a:rPr>
              <a:t>tw</a:t>
            </a:r>
            <a:r>
              <a:rPr sz="1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o </a:t>
            </a:r>
            <a:r>
              <a:rPr sz="1900" spc="-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FFFFFF"/>
                </a:solidFill>
                <a:latin typeface="Tahoma"/>
                <a:cs typeface="Tahoma"/>
              </a:rPr>
              <a:t>ty</a:t>
            </a:r>
            <a:r>
              <a:rPr sz="1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pe</a:t>
            </a:r>
            <a:r>
              <a:rPr sz="1900" spc="85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9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</a:t>
            </a:r>
            <a:r>
              <a:rPr sz="1900" spc="1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900" spc="12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900" spc="120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20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- </a:t>
            </a:r>
            <a:r>
              <a:rPr sz="1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Face </a:t>
            </a:r>
            <a:r>
              <a:rPr sz="1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De</a:t>
            </a:r>
            <a:r>
              <a:rPr sz="1900" spc="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ec</a:t>
            </a:r>
            <a:r>
              <a:rPr sz="1900" spc="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Face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ecogni</a:t>
            </a:r>
            <a:r>
              <a:rPr sz="1900" spc="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endParaRPr sz="1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460866"/>
            <a:ext cx="114300" cy="4826635"/>
            <a:chOff x="1028700" y="5460866"/>
            <a:chExt cx="114300" cy="4826635"/>
          </a:xfrm>
        </p:grpSpPr>
        <p:sp>
          <p:nvSpPr>
            <p:cNvPr id="3" name="object 3"/>
            <p:cNvSpPr/>
            <p:nvPr/>
          </p:nvSpPr>
          <p:spPr>
            <a:xfrm>
              <a:off x="1028700" y="5460866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3886" y="5460866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32"/>
                  </a:lnTo>
                  <a:lnTo>
                    <a:pt x="0" y="4826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580249" y="6598757"/>
            <a:ext cx="5762625" cy="1170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34000"/>
              </a:lnSpc>
              <a:spcBef>
                <a:spcPts val="125"/>
              </a:spcBef>
            </a:pPr>
            <a:r>
              <a:rPr sz="18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facial</a:t>
            </a:r>
            <a:r>
              <a:rPr sz="18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ecogni</a:t>
            </a:r>
            <a:r>
              <a:rPr sz="1800" spc="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8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Tahoma"/>
                <a:cs typeface="Tahoma"/>
              </a:rPr>
              <a:t>syst</a:t>
            </a:r>
            <a:r>
              <a:rPr sz="1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em</a:t>
            </a:r>
            <a:r>
              <a:rPr sz="18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echnolog</a:t>
            </a:r>
            <a:r>
              <a:rPr sz="1800" spc="8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capable</a:t>
            </a:r>
            <a:r>
              <a:rPr sz="18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1850" spc="-4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ching </a:t>
            </a:r>
            <a:r>
              <a:rPr sz="18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1800" spc="9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man </a:t>
            </a:r>
            <a:r>
              <a:rPr sz="18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face </a:t>
            </a:r>
            <a:r>
              <a:rPr sz="18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1800" spc="1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om </a:t>
            </a:r>
            <a:r>
              <a:rPr sz="18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image </a:t>
            </a:r>
            <a:r>
              <a:rPr sz="1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800" spc="114" dirty="0">
                <a:solidFill>
                  <a:srgbClr val="FFFFFF"/>
                </a:solidFill>
                <a:latin typeface="Tahoma"/>
                <a:cs typeface="Tahoma"/>
              </a:rPr>
              <a:t>r </a:t>
            </a:r>
            <a:r>
              <a:rPr sz="18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ideo </a:t>
            </a:r>
            <a:r>
              <a:rPr sz="1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1800" spc="11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ame</a:t>
            </a:r>
            <a:r>
              <a:rPr sz="1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9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875898" y="310669"/>
            <a:ext cx="8412480" cy="9544050"/>
            <a:chOff x="9875898" y="310669"/>
            <a:chExt cx="8412480" cy="9544050"/>
          </a:xfrm>
        </p:grpSpPr>
        <p:sp>
          <p:nvSpPr>
            <p:cNvPr id="7" name="object 7"/>
            <p:cNvSpPr/>
            <p:nvPr/>
          </p:nvSpPr>
          <p:spPr>
            <a:xfrm>
              <a:off x="9875898" y="310669"/>
              <a:ext cx="8412480" cy="9544050"/>
            </a:xfrm>
            <a:custGeom>
              <a:avLst/>
              <a:gdLst/>
              <a:ahLst/>
              <a:cxnLst/>
              <a:rect l="l" t="t" r="r" b="b"/>
              <a:pathLst>
                <a:path w="8412480" h="9544050">
                  <a:moveTo>
                    <a:pt x="8412101" y="9543915"/>
                  </a:moveTo>
                  <a:lnTo>
                    <a:pt x="316777" y="9543915"/>
                  </a:lnTo>
                  <a:lnTo>
                    <a:pt x="269832" y="9540494"/>
                  </a:lnTo>
                  <a:lnTo>
                    <a:pt x="225070" y="9530552"/>
                  </a:lnTo>
                  <a:lnTo>
                    <a:pt x="182974" y="9514571"/>
                  </a:lnTo>
                  <a:lnTo>
                    <a:pt x="144025" y="9493033"/>
                  </a:lnTo>
                  <a:lnTo>
                    <a:pt x="108706" y="9466420"/>
                  </a:lnTo>
                  <a:lnTo>
                    <a:pt x="77498" y="9435214"/>
                  </a:lnTo>
                  <a:lnTo>
                    <a:pt x="50884" y="9399897"/>
                  </a:lnTo>
                  <a:lnTo>
                    <a:pt x="29345" y="9360950"/>
                  </a:lnTo>
                  <a:lnTo>
                    <a:pt x="13363" y="9318856"/>
                  </a:lnTo>
                  <a:lnTo>
                    <a:pt x="3421" y="9274096"/>
                  </a:lnTo>
                  <a:lnTo>
                    <a:pt x="0" y="9227153"/>
                  </a:lnTo>
                  <a:lnTo>
                    <a:pt x="0" y="316761"/>
                  </a:lnTo>
                  <a:lnTo>
                    <a:pt x="3421" y="269818"/>
                  </a:lnTo>
                  <a:lnTo>
                    <a:pt x="13363" y="225058"/>
                  </a:lnTo>
                  <a:lnTo>
                    <a:pt x="29345" y="182964"/>
                  </a:lnTo>
                  <a:lnTo>
                    <a:pt x="50884" y="144018"/>
                  </a:lnTo>
                  <a:lnTo>
                    <a:pt x="77498" y="108700"/>
                  </a:lnTo>
                  <a:lnTo>
                    <a:pt x="108706" y="77494"/>
                  </a:lnTo>
                  <a:lnTo>
                    <a:pt x="144025" y="50881"/>
                  </a:lnTo>
                  <a:lnTo>
                    <a:pt x="182974" y="29343"/>
                  </a:lnTo>
                  <a:lnTo>
                    <a:pt x="225070" y="13363"/>
                  </a:lnTo>
                  <a:lnTo>
                    <a:pt x="269832" y="3421"/>
                  </a:lnTo>
                  <a:lnTo>
                    <a:pt x="316777" y="0"/>
                  </a:lnTo>
                  <a:lnTo>
                    <a:pt x="8412101" y="0"/>
                  </a:lnTo>
                  <a:lnTo>
                    <a:pt x="8412101" y="9543915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826632" y="9150279"/>
              <a:ext cx="436245" cy="104775"/>
            </a:xfrm>
            <a:custGeom>
              <a:avLst/>
              <a:gdLst/>
              <a:ahLst/>
              <a:cxnLst/>
              <a:rect l="l" t="t" r="r" b="b"/>
              <a:pathLst>
                <a:path w="436244" h="104775">
                  <a:moveTo>
                    <a:pt x="54524" y="104775"/>
                  </a:moveTo>
                  <a:lnTo>
                    <a:pt x="33296" y="100659"/>
                  </a:lnTo>
                  <a:lnTo>
                    <a:pt x="15965" y="89435"/>
                  </a:lnTo>
                  <a:lnTo>
                    <a:pt x="4283" y="72783"/>
                  </a:lnTo>
                  <a:lnTo>
                    <a:pt x="0" y="52387"/>
                  </a:lnTo>
                  <a:lnTo>
                    <a:pt x="4283" y="31991"/>
                  </a:lnTo>
                  <a:lnTo>
                    <a:pt x="15965" y="15339"/>
                  </a:lnTo>
                  <a:lnTo>
                    <a:pt x="33296" y="4115"/>
                  </a:lnTo>
                  <a:lnTo>
                    <a:pt x="54524" y="0"/>
                  </a:lnTo>
                  <a:lnTo>
                    <a:pt x="75752" y="4115"/>
                  </a:lnTo>
                  <a:lnTo>
                    <a:pt x="93083" y="15339"/>
                  </a:lnTo>
                  <a:lnTo>
                    <a:pt x="104765" y="31991"/>
                  </a:lnTo>
                  <a:lnTo>
                    <a:pt x="109048" y="52387"/>
                  </a:lnTo>
                  <a:lnTo>
                    <a:pt x="104765" y="72783"/>
                  </a:lnTo>
                  <a:lnTo>
                    <a:pt x="93083" y="89435"/>
                  </a:lnTo>
                  <a:lnTo>
                    <a:pt x="75752" y="100659"/>
                  </a:lnTo>
                  <a:lnTo>
                    <a:pt x="54524" y="104775"/>
                  </a:lnTo>
                  <a:close/>
                </a:path>
                <a:path w="436244" h="104775">
                  <a:moveTo>
                    <a:pt x="381670" y="104775"/>
                  </a:moveTo>
                  <a:lnTo>
                    <a:pt x="360442" y="100659"/>
                  </a:lnTo>
                  <a:lnTo>
                    <a:pt x="343111" y="89435"/>
                  </a:lnTo>
                  <a:lnTo>
                    <a:pt x="331429" y="72783"/>
                  </a:lnTo>
                  <a:lnTo>
                    <a:pt x="327145" y="52387"/>
                  </a:lnTo>
                  <a:lnTo>
                    <a:pt x="331429" y="31991"/>
                  </a:lnTo>
                  <a:lnTo>
                    <a:pt x="343111" y="15339"/>
                  </a:lnTo>
                  <a:lnTo>
                    <a:pt x="360442" y="4115"/>
                  </a:lnTo>
                  <a:lnTo>
                    <a:pt x="381670" y="0"/>
                  </a:lnTo>
                  <a:lnTo>
                    <a:pt x="402898" y="4115"/>
                  </a:lnTo>
                  <a:lnTo>
                    <a:pt x="420229" y="15339"/>
                  </a:lnTo>
                  <a:lnTo>
                    <a:pt x="431911" y="31991"/>
                  </a:lnTo>
                  <a:lnTo>
                    <a:pt x="436194" y="52387"/>
                  </a:lnTo>
                  <a:lnTo>
                    <a:pt x="431911" y="72783"/>
                  </a:lnTo>
                  <a:lnTo>
                    <a:pt x="420229" y="89435"/>
                  </a:lnTo>
                  <a:lnTo>
                    <a:pt x="402898" y="100659"/>
                  </a:lnTo>
                  <a:lnTo>
                    <a:pt x="381670" y="104775"/>
                  </a:lnTo>
                  <a:close/>
                </a:path>
                <a:path w="436244" h="104775">
                  <a:moveTo>
                    <a:pt x="218097" y="104775"/>
                  </a:moveTo>
                  <a:lnTo>
                    <a:pt x="196869" y="100659"/>
                  </a:lnTo>
                  <a:lnTo>
                    <a:pt x="179538" y="89435"/>
                  </a:lnTo>
                  <a:lnTo>
                    <a:pt x="167856" y="72783"/>
                  </a:lnTo>
                  <a:lnTo>
                    <a:pt x="163572" y="52387"/>
                  </a:lnTo>
                  <a:lnTo>
                    <a:pt x="167856" y="31991"/>
                  </a:lnTo>
                  <a:lnTo>
                    <a:pt x="179538" y="15339"/>
                  </a:lnTo>
                  <a:lnTo>
                    <a:pt x="196869" y="4115"/>
                  </a:lnTo>
                  <a:lnTo>
                    <a:pt x="218097" y="0"/>
                  </a:lnTo>
                  <a:lnTo>
                    <a:pt x="239325" y="4115"/>
                  </a:lnTo>
                  <a:lnTo>
                    <a:pt x="256656" y="15339"/>
                  </a:lnTo>
                  <a:lnTo>
                    <a:pt x="268338" y="31991"/>
                  </a:lnTo>
                  <a:lnTo>
                    <a:pt x="272621" y="52387"/>
                  </a:lnTo>
                  <a:lnTo>
                    <a:pt x="268338" y="72783"/>
                  </a:lnTo>
                  <a:lnTo>
                    <a:pt x="256656" y="89435"/>
                  </a:lnTo>
                  <a:lnTo>
                    <a:pt x="239325" y="100659"/>
                  </a:lnTo>
                  <a:lnTo>
                    <a:pt x="218097" y="104775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28253" y="5143553"/>
              <a:ext cx="3209925" cy="3590925"/>
            </a:xfrm>
            <a:custGeom>
              <a:avLst/>
              <a:gdLst/>
              <a:ahLst/>
              <a:cxnLst/>
              <a:rect l="l" t="t" r="r" b="b"/>
              <a:pathLst>
                <a:path w="3209925" h="3590925">
                  <a:moveTo>
                    <a:pt x="3001183" y="3590812"/>
                  </a:moveTo>
                  <a:lnTo>
                    <a:pt x="208740" y="3590812"/>
                  </a:lnTo>
                  <a:lnTo>
                    <a:pt x="160961" y="3585297"/>
                  </a:lnTo>
                  <a:lnTo>
                    <a:pt x="117057" y="3569595"/>
                  </a:lnTo>
                  <a:lnTo>
                    <a:pt x="78294" y="3544970"/>
                  </a:lnTo>
                  <a:lnTo>
                    <a:pt x="45941" y="3512687"/>
                  </a:lnTo>
                  <a:lnTo>
                    <a:pt x="21262" y="3474008"/>
                  </a:lnTo>
                  <a:lnTo>
                    <a:pt x="5526" y="3430200"/>
                  </a:lnTo>
                  <a:lnTo>
                    <a:pt x="0" y="3382524"/>
                  </a:lnTo>
                  <a:lnTo>
                    <a:pt x="0" y="208287"/>
                  </a:lnTo>
                  <a:lnTo>
                    <a:pt x="5526" y="160612"/>
                  </a:lnTo>
                  <a:lnTo>
                    <a:pt x="21262" y="116803"/>
                  </a:lnTo>
                  <a:lnTo>
                    <a:pt x="45941" y="78124"/>
                  </a:lnTo>
                  <a:lnTo>
                    <a:pt x="78294" y="45841"/>
                  </a:lnTo>
                  <a:lnTo>
                    <a:pt x="117057" y="21216"/>
                  </a:lnTo>
                  <a:lnTo>
                    <a:pt x="160961" y="5514"/>
                  </a:lnTo>
                  <a:lnTo>
                    <a:pt x="208740" y="0"/>
                  </a:lnTo>
                  <a:lnTo>
                    <a:pt x="3001183" y="0"/>
                  </a:lnTo>
                  <a:lnTo>
                    <a:pt x="3048962" y="5514"/>
                  </a:lnTo>
                  <a:lnTo>
                    <a:pt x="3092867" y="21216"/>
                  </a:lnTo>
                  <a:lnTo>
                    <a:pt x="3131629" y="45841"/>
                  </a:lnTo>
                  <a:lnTo>
                    <a:pt x="3163983" y="78124"/>
                  </a:lnTo>
                  <a:lnTo>
                    <a:pt x="3177872" y="99893"/>
                  </a:lnTo>
                  <a:lnTo>
                    <a:pt x="208740" y="99893"/>
                  </a:lnTo>
                  <a:lnTo>
                    <a:pt x="166606" y="108461"/>
                  </a:lnTo>
                  <a:lnTo>
                    <a:pt x="132060" y="131773"/>
                  </a:lnTo>
                  <a:lnTo>
                    <a:pt x="108697" y="166244"/>
                  </a:lnTo>
                  <a:lnTo>
                    <a:pt x="100110" y="208287"/>
                  </a:lnTo>
                  <a:lnTo>
                    <a:pt x="100110" y="3382524"/>
                  </a:lnTo>
                  <a:lnTo>
                    <a:pt x="108697" y="3424567"/>
                  </a:lnTo>
                  <a:lnTo>
                    <a:pt x="132060" y="3459038"/>
                  </a:lnTo>
                  <a:lnTo>
                    <a:pt x="166606" y="3482351"/>
                  </a:lnTo>
                  <a:lnTo>
                    <a:pt x="208740" y="3490919"/>
                  </a:lnTo>
                  <a:lnTo>
                    <a:pt x="3177872" y="3490919"/>
                  </a:lnTo>
                  <a:lnTo>
                    <a:pt x="3163983" y="3512687"/>
                  </a:lnTo>
                  <a:lnTo>
                    <a:pt x="3131629" y="3544970"/>
                  </a:lnTo>
                  <a:lnTo>
                    <a:pt x="3092867" y="3569595"/>
                  </a:lnTo>
                  <a:lnTo>
                    <a:pt x="3048962" y="3585297"/>
                  </a:lnTo>
                  <a:lnTo>
                    <a:pt x="3001183" y="3590812"/>
                  </a:lnTo>
                  <a:close/>
                </a:path>
                <a:path w="3209925" h="3590925">
                  <a:moveTo>
                    <a:pt x="3177872" y="3490919"/>
                  </a:moveTo>
                  <a:lnTo>
                    <a:pt x="3001183" y="3490919"/>
                  </a:lnTo>
                  <a:lnTo>
                    <a:pt x="3043317" y="3482351"/>
                  </a:lnTo>
                  <a:lnTo>
                    <a:pt x="3077864" y="3459038"/>
                  </a:lnTo>
                  <a:lnTo>
                    <a:pt x="3101227" y="3424567"/>
                  </a:lnTo>
                  <a:lnTo>
                    <a:pt x="3109814" y="3382524"/>
                  </a:lnTo>
                  <a:lnTo>
                    <a:pt x="3109814" y="208287"/>
                  </a:lnTo>
                  <a:lnTo>
                    <a:pt x="3101227" y="166244"/>
                  </a:lnTo>
                  <a:lnTo>
                    <a:pt x="3077864" y="131773"/>
                  </a:lnTo>
                  <a:lnTo>
                    <a:pt x="3043317" y="108461"/>
                  </a:lnTo>
                  <a:lnTo>
                    <a:pt x="3001183" y="99893"/>
                  </a:lnTo>
                  <a:lnTo>
                    <a:pt x="3177872" y="99893"/>
                  </a:lnTo>
                  <a:lnTo>
                    <a:pt x="3188661" y="116803"/>
                  </a:lnTo>
                  <a:lnTo>
                    <a:pt x="3204397" y="160612"/>
                  </a:lnTo>
                  <a:lnTo>
                    <a:pt x="3209924" y="208287"/>
                  </a:lnTo>
                  <a:lnTo>
                    <a:pt x="3209924" y="3382524"/>
                  </a:lnTo>
                  <a:lnTo>
                    <a:pt x="3204397" y="3430200"/>
                  </a:lnTo>
                  <a:lnTo>
                    <a:pt x="3188661" y="3474008"/>
                  </a:lnTo>
                  <a:lnTo>
                    <a:pt x="3177872" y="3490919"/>
                  </a:lnTo>
                  <a:close/>
                </a:path>
              </a:pathLst>
            </a:custGeom>
            <a:solidFill>
              <a:srgbClr val="F4B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20192" y="5460866"/>
              <a:ext cx="2019299" cy="20192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2585" y="1289899"/>
              <a:ext cx="1685924" cy="16859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224751" y="1077081"/>
              <a:ext cx="3209925" cy="3209925"/>
            </a:xfrm>
            <a:custGeom>
              <a:avLst/>
              <a:gdLst/>
              <a:ahLst/>
              <a:cxnLst/>
              <a:rect l="l" t="t" r="r" b="b"/>
              <a:pathLst>
                <a:path w="3209925" h="3209925">
                  <a:moveTo>
                    <a:pt x="3001183" y="3209924"/>
                  </a:moveTo>
                  <a:lnTo>
                    <a:pt x="208740" y="3209924"/>
                  </a:lnTo>
                  <a:lnTo>
                    <a:pt x="160961" y="3204397"/>
                  </a:lnTo>
                  <a:lnTo>
                    <a:pt x="117057" y="3188661"/>
                  </a:lnTo>
                  <a:lnTo>
                    <a:pt x="78294" y="3163983"/>
                  </a:lnTo>
                  <a:lnTo>
                    <a:pt x="45941" y="3131629"/>
                  </a:lnTo>
                  <a:lnTo>
                    <a:pt x="21262" y="3092867"/>
                  </a:lnTo>
                  <a:lnTo>
                    <a:pt x="5526" y="3048962"/>
                  </a:lnTo>
                  <a:lnTo>
                    <a:pt x="0" y="3001183"/>
                  </a:lnTo>
                  <a:lnTo>
                    <a:pt x="0" y="208740"/>
                  </a:lnTo>
                  <a:lnTo>
                    <a:pt x="5526" y="160961"/>
                  </a:lnTo>
                  <a:lnTo>
                    <a:pt x="21262" y="117057"/>
                  </a:lnTo>
                  <a:lnTo>
                    <a:pt x="45941" y="78294"/>
                  </a:lnTo>
                  <a:lnTo>
                    <a:pt x="78294" y="45941"/>
                  </a:lnTo>
                  <a:lnTo>
                    <a:pt x="117057" y="21262"/>
                  </a:lnTo>
                  <a:lnTo>
                    <a:pt x="160961" y="5526"/>
                  </a:lnTo>
                  <a:lnTo>
                    <a:pt x="208740" y="0"/>
                  </a:lnTo>
                  <a:lnTo>
                    <a:pt x="3001183" y="0"/>
                  </a:lnTo>
                  <a:lnTo>
                    <a:pt x="3048962" y="5526"/>
                  </a:lnTo>
                  <a:lnTo>
                    <a:pt x="3092867" y="21262"/>
                  </a:lnTo>
                  <a:lnTo>
                    <a:pt x="3131629" y="45941"/>
                  </a:lnTo>
                  <a:lnTo>
                    <a:pt x="3163983" y="78294"/>
                  </a:lnTo>
                  <a:lnTo>
                    <a:pt x="3177872" y="100110"/>
                  </a:lnTo>
                  <a:lnTo>
                    <a:pt x="208740" y="100110"/>
                  </a:lnTo>
                  <a:lnTo>
                    <a:pt x="166606" y="108697"/>
                  </a:lnTo>
                  <a:lnTo>
                    <a:pt x="132060" y="132060"/>
                  </a:lnTo>
                  <a:lnTo>
                    <a:pt x="108697" y="166606"/>
                  </a:lnTo>
                  <a:lnTo>
                    <a:pt x="100110" y="208740"/>
                  </a:lnTo>
                  <a:lnTo>
                    <a:pt x="100110" y="3001183"/>
                  </a:lnTo>
                  <a:lnTo>
                    <a:pt x="108697" y="3043317"/>
                  </a:lnTo>
                  <a:lnTo>
                    <a:pt x="132060" y="3077864"/>
                  </a:lnTo>
                  <a:lnTo>
                    <a:pt x="166606" y="3101227"/>
                  </a:lnTo>
                  <a:lnTo>
                    <a:pt x="208740" y="3109814"/>
                  </a:lnTo>
                  <a:lnTo>
                    <a:pt x="3177872" y="3109814"/>
                  </a:lnTo>
                  <a:lnTo>
                    <a:pt x="3163983" y="3131629"/>
                  </a:lnTo>
                  <a:lnTo>
                    <a:pt x="3131629" y="3163983"/>
                  </a:lnTo>
                  <a:lnTo>
                    <a:pt x="3092867" y="3188661"/>
                  </a:lnTo>
                  <a:lnTo>
                    <a:pt x="3048962" y="3204397"/>
                  </a:lnTo>
                  <a:lnTo>
                    <a:pt x="3001183" y="3209924"/>
                  </a:lnTo>
                  <a:close/>
                </a:path>
                <a:path w="3209925" h="3209925">
                  <a:moveTo>
                    <a:pt x="3177872" y="3109814"/>
                  </a:moveTo>
                  <a:lnTo>
                    <a:pt x="3001183" y="3109814"/>
                  </a:lnTo>
                  <a:lnTo>
                    <a:pt x="3043317" y="3101227"/>
                  </a:lnTo>
                  <a:lnTo>
                    <a:pt x="3077864" y="3077864"/>
                  </a:lnTo>
                  <a:lnTo>
                    <a:pt x="3101227" y="3043317"/>
                  </a:lnTo>
                  <a:lnTo>
                    <a:pt x="3109814" y="3001183"/>
                  </a:lnTo>
                  <a:lnTo>
                    <a:pt x="3109814" y="208740"/>
                  </a:lnTo>
                  <a:lnTo>
                    <a:pt x="3101227" y="166606"/>
                  </a:lnTo>
                  <a:lnTo>
                    <a:pt x="3077864" y="132060"/>
                  </a:lnTo>
                  <a:lnTo>
                    <a:pt x="3043317" y="108697"/>
                  </a:lnTo>
                  <a:lnTo>
                    <a:pt x="3001183" y="100110"/>
                  </a:lnTo>
                  <a:lnTo>
                    <a:pt x="3177872" y="100110"/>
                  </a:lnTo>
                  <a:lnTo>
                    <a:pt x="3188661" y="117057"/>
                  </a:lnTo>
                  <a:lnTo>
                    <a:pt x="3204397" y="160961"/>
                  </a:lnTo>
                  <a:lnTo>
                    <a:pt x="3209924" y="208740"/>
                  </a:lnTo>
                  <a:lnTo>
                    <a:pt x="3209924" y="3001183"/>
                  </a:lnTo>
                  <a:lnTo>
                    <a:pt x="3204397" y="3048962"/>
                  </a:lnTo>
                  <a:lnTo>
                    <a:pt x="3188661" y="3092867"/>
                  </a:lnTo>
                  <a:lnTo>
                    <a:pt x="3177872" y="3109814"/>
                  </a:lnTo>
                  <a:close/>
                </a:path>
              </a:pathLst>
            </a:custGeom>
            <a:solidFill>
              <a:srgbClr val="F4B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805891" y="2665183"/>
              <a:ext cx="1617345" cy="1617345"/>
            </a:xfrm>
            <a:custGeom>
              <a:avLst/>
              <a:gdLst/>
              <a:ahLst/>
              <a:cxnLst/>
              <a:rect l="l" t="t" r="r" b="b"/>
              <a:pathLst>
                <a:path w="1617344" h="1617345">
                  <a:moveTo>
                    <a:pt x="1616976" y="1546720"/>
                  </a:moveTo>
                  <a:lnTo>
                    <a:pt x="1605153" y="1507591"/>
                  </a:lnTo>
                  <a:lnTo>
                    <a:pt x="1136777" y="1037437"/>
                  </a:lnTo>
                  <a:lnTo>
                    <a:pt x="1149121" y="1016000"/>
                  </a:lnTo>
                  <a:lnTo>
                    <a:pt x="1163027" y="1003300"/>
                  </a:lnTo>
                  <a:lnTo>
                    <a:pt x="1176223" y="977900"/>
                  </a:lnTo>
                  <a:lnTo>
                    <a:pt x="1188707" y="965200"/>
                  </a:lnTo>
                  <a:lnTo>
                    <a:pt x="1200454" y="939800"/>
                  </a:lnTo>
                  <a:lnTo>
                    <a:pt x="1211427" y="927100"/>
                  </a:lnTo>
                  <a:lnTo>
                    <a:pt x="1221625" y="901700"/>
                  </a:lnTo>
                  <a:lnTo>
                    <a:pt x="1231036" y="876300"/>
                  </a:lnTo>
                  <a:lnTo>
                    <a:pt x="1239659" y="850900"/>
                  </a:lnTo>
                  <a:lnTo>
                    <a:pt x="1247457" y="838200"/>
                  </a:lnTo>
                  <a:lnTo>
                    <a:pt x="1254417" y="812800"/>
                  </a:lnTo>
                  <a:lnTo>
                    <a:pt x="1260563" y="787400"/>
                  </a:lnTo>
                  <a:lnTo>
                    <a:pt x="1265872" y="762000"/>
                  </a:lnTo>
                  <a:lnTo>
                    <a:pt x="1270330" y="736600"/>
                  </a:lnTo>
                  <a:lnTo>
                    <a:pt x="1273924" y="723900"/>
                  </a:lnTo>
                  <a:lnTo>
                    <a:pt x="1276654" y="698500"/>
                  </a:lnTo>
                  <a:lnTo>
                    <a:pt x="1278534" y="673100"/>
                  </a:lnTo>
                  <a:lnTo>
                    <a:pt x="1279550" y="647700"/>
                  </a:lnTo>
                  <a:lnTo>
                    <a:pt x="1279690" y="622300"/>
                  </a:lnTo>
                  <a:lnTo>
                    <a:pt x="1278953" y="596900"/>
                  </a:lnTo>
                  <a:lnTo>
                    <a:pt x="1277366" y="584200"/>
                  </a:lnTo>
                  <a:lnTo>
                    <a:pt x="1274914" y="558800"/>
                  </a:lnTo>
                  <a:lnTo>
                    <a:pt x="1267421" y="508000"/>
                  </a:lnTo>
                  <a:lnTo>
                    <a:pt x="1256525" y="457200"/>
                  </a:lnTo>
                  <a:lnTo>
                    <a:pt x="1249832" y="444500"/>
                  </a:lnTo>
                  <a:lnTo>
                    <a:pt x="1242288" y="419100"/>
                  </a:lnTo>
                  <a:lnTo>
                    <a:pt x="1233944" y="393700"/>
                  </a:lnTo>
                  <a:lnTo>
                    <a:pt x="1224788" y="368300"/>
                  </a:lnTo>
                  <a:lnTo>
                    <a:pt x="1214856" y="355600"/>
                  </a:lnTo>
                  <a:lnTo>
                    <a:pt x="1204125" y="330200"/>
                  </a:lnTo>
                  <a:lnTo>
                    <a:pt x="1192618" y="317500"/>
                  </a:lnTo>
                  <a:lnTo>
                    <a:pt x="1180388" y="292100"/>
                  </a:lnTo>
                  <a:lnTo>
                    <a:pt x="1167434" y="266700"/>
                  </a:lnTo>
                  <a:lnTo>
                    <a:pt x="1153731" y="254000"/>
                  </a:lnTo>
                  <a:lnTo>
                    <a:pt x="1139342" y="228600"/>
                  </a:lnTo>
                  <a:lnTo>
                    <a:pt x="1137805" y="227304"/>
                  </a:lnTo>
                  <a:lnTo>
                    <a:pt x="1137805" y="622300"/>
                  </a:lnTo>
                  <a:lnTo>
                    <a:pt x="1137780" y="647700"/>
                  </a:lnTo>
                  <a:lnTo>
                    <a:pt x="1137615" y="647700"/>
                  </a:lnTo>
                  <a:lnTo>
                    <a:pt x="1137348" y="660400"/>
                  </a:lnTo>
                  <a:lnTo>
                    <a:pt x="1136980" y="660400"/>
                  </a:lnTo>
                  <a:lnTo>
                    <a:pt x="1136510" y="673100"/>
                  </a:lnTo>
                  <a:lnTo>
                    <a:pt x="1135926" y="673100"/>
                  </a:lnTo>
                  <a:lnTo>
                    <a:pt x="1135253" y="685800"/>
                  </a:lnTo>
                  <a:lnTo>
                    <a:pt x="1134478" y="685800"/>
                  </a:lnTo>
                  <a:lnTo>
                    <a:pt x="1133602" y="698500"/>
                  </a:lnTo>
                  <a:lnTo>
                    <a:pt x="1132611" y="711200"/>
                  </a:lnTo>
                  <a:lnTo>
                    <a:pt x="1131531" y="711200"/>
                  </a:lnTo>
                  <a:lnTo>
                    <a:pt x="1130350" y="723900"/>
                  </a:lnTo>
                  <a:lnTo>
                    <a:pt x="1129068" y="723900"/>
                  </a:lnTo>
                  <a:lnTo>
                    <a:pt x="1127683" y="736600"/>
                  </a:lnTo>
                  <a:lnTo>
                    <a:pt x="1126197" y="736600"/>
                  </a:lnTo>
                  <a:lnTo>
                    <a:pt x="1124610" y="749300"/>
                  </a:lnTo>
                  <a:lnTo>
                    <a:pt x="1122921" y="749300"/>
                  </a:lnTo>
                  <a:lnTo>
                    <a:pt x="1121143" y="762000"/>
                  </a:lnTo>
                  <a:lnTo>
                    <a:pt x="1119251" y="774700"/>
                  </a:lnTo>
                  <a:lnTo>
                    <a:pt x="1117269" y="774700"/>
                  </a:lnTo>
                  <a:lnTo>
                    <a:pt x="1115199" y="787400"/>
                  </a:lnTo>
                  <a:lnTo>
                    <a:pt x="1113015" y="787400"/>
                  </a:lnTo>
                  <a:lnTo>
                    <a:pt x="1110742" y="800100"/>
                  </a:lnTo>
                  <a:lnTo>
                    <a:pt x="1108367" y="800100"/>
                  </a:lnTo>
                  <a:lnTo>
                    <a:pt x="1105903" y="812800"/>
                  </a:lnTo>
                  <a:lnTo>
                    <a:pt x="1103337" y="812800"/>
                  </a:lnTo>
                  <a:lnTo>
                    <a:pt x="1100670" y="825500"/>
                  </a:lnTo>
                  <a:lnTo>
                    <a:pt x="1097915" y="825500"/>
                  </a:lnTo>
                  <a:lnTo>
                    <a:pt x="1095070" y="838200"/>
                  </a:lnTo>
                  <a:lnTo>
                    <a:pt x="1092123" y="838200"/>
                  </a:lnTo>
                  <a:lnTo>
                    <a:pt x="1089088" y="850900"/>
                  </a:lnTo>
                  <a:lnTo>
                    <a:pt x="1085964" y="850900"/>
                  </a:lnTo>
                  <a:lnTo>
                    <a:pt x="1082751" y="863600"/>
                  </a:lnTo>
                  <a:lnTo>
                    <a:pt x="1079436" y="863600"/>
                  </a:lnTo>
                  <a:lnTo>
                    <a:pt x="1076032" y="876300"/>
                  </a:lnTo>
                  <a:lnTo>
                    <a:pt x="1072540" y="876300"/>
                  </a:lnTo>
                  <a:lnTo>
                    <a:pt x="1068959" y="889000"/>
                  </a:lnTo>
                  <a:lnTo>
                    <a:pt x="1065288" y="889000"/>
                  </a:lnTo>
                  <a:lnTo>
                    <a:pt x="1061542" y="901700"/>
                  </a:lnTo>
                  <a:lnTo>
                    <a:pt x="1057694" y="901700"/>
                  </a:lnTo>
                  <a:lnTo>
                    <a:pt x="1053769" y="914400"/>
                  </a:lnTo>
                  <a:lnTo>
                    <a:pt x="1049756" y="914400"/>
                  </a:lnTo>
                  <a:lnTo>
                    <a:pt x="1045654" y="927100"/>
                  </a:lnTo>
                  <a:lnTo>
                    <a:pt x="1041476" y="927100"/>
                  </a:lnTo>
                  <a:lnTo>
                    <a:pt x="1037209" y="939800"/>
                  </a:lnTo>
                  <a:lnTo>
                    <a:pt x="1028433" y="939800"/>
                  </a:lnTo>
                  <a:lnTo>
                    <a:pt x="1023937" y="952500"/>
                  </a:lnTo>
                  <a:lnTo>
                    <a:pt x="1019340" y="952500"/>
                  </a:lnTo>
                  <a:lnTo>
                    <a:pt x="1014679" y="965200"/>
                  </a:lnTo>
                  <a:lnTo>
                    <a:pt x="1009942" y="965200"/>
                  </a:lnTo>
                  <a:lnTo>
                    <a:pt x="1005128" y="977900"/>
                  </a:lnTo>
                  <a:lnTo>
                    <a:pt x="995260" y="977900"/>
                  </a:lnTo>
                  <a:lnTo>
                    <a:pt x="990231" y="990600"/>
                  </a:lnTo>
                  <a:lnTo>
                    <a:pt x="985113" y="990600"/>
                  </a:lnTo>
                  <a:lnTo>
                    <a:pt x="979932" y="1003300"/>
                  </a:lnTo>
                  <a:lnTo>
                    <a:pt x="969352" y="1003300"/>
                  </a:lnTo>
                  <a:lnTo>
                    <a:pt x="963968" y="1016000"/>
                  </a:lnTo>
                  <a:lnTo>
                    <a:pt x="952995" y="1016000"/>
                  </a:lnTo>
                  <a:lnTo>
                    <a:pt x="947407" y="1028700"/>
                  </a:lnTo>
                  <a:lnTo>
                    <a:pt x="936040" y="1028700"/>
                  </a:lnTo>
                  <a:lnTo>
                    <a:pt x="930262" y="1041400"/>
                  </a:lnTo>
                  <a:lnTo>
                    <a:pt x="918540" y="1041400"/>
                  </a:lnTo>
                  <a:lnTo>
                    <a:pt x="912596" y="1054100"/>
                  </a:lnTo>
                  <a:lnTo>
                    <a:pt x="900531" y="1054100"/>
                  </a:lnTo>
                  <a:lnTo>
                    <a:pt x="894422" y="1066800"/>
                  </a:lnTo>
                  <a:lnTo>
                    <a:pt x="875766" y="1066800"/>
                  </a:lnTo>
                  <a:lnTo>
                    <a:pt x="869454" y="1079500"/>
                  </a:lnTo>
                  <a:lnTo>
                    <a:pt x="850226" y="1079500"/>
                  </a:lnTo>
                  <a:lnTo>
                    <a:pt x="843724" y="1092200"/>
                  </a:lnTo>
                  <a:lnTo>
                    <a:pt x="823988" y="1092200"/>
                  </a:lnTo>
                  <a:lnTo>
                    <a:pt x="817333" y="1104900"/>
                  </a:lnTo>
                  <a:lnTo>
                    <a:pt x="783526" y="1104900"/>
                  </a:lnTo>
                  <a:lnTo>
                    <a:pt x="776668" y="1117600"/>
                  </a:lnTo>
                  <a:lnTo>
                    <a:pt x="734987" y="1117600"/>
                  </a:lnTo>
                  <a:lnTo>
                    <a:pt x="727964" y="1130300"/>
                  </a:lnTo>
                  <a:lnTo>
                    <a:pt x="550189" y="1130300"/>
                  </a:lnTo>
                  <a:lnTo>
                    <a:pt x="543153" y="1117600"/>
                  </a:lnTo>
                  <a:lnTo>
                    <a:pt x="494601" y="1117600"/>
                  </a:lnTo>
                  <a:lnTo>
                    <a:pt x="487768" y="1104900"/>
                  </a:lnTo>
                  <a:lnTo>
                    <a:pt x="460781" y="1104900"/>
                  </a:lnTo>
                  <a:lnTo>
                    <a:pt x="454126" y="1092200"/>
                  </a:lnTo>
                  <a:lnTo>
                    <a:pt x="427875" y="1092200"/>
                  </a:lnTo>
                  <a:lnTo>
                    <a:pt x="421411" y="1079500"/>
                  </a:lnTo>
                  <a:lnTo>
                    <a:pt x="408635" y="1079500"/>
                  </a:lnTo>
                  <a:lnTo>
                    <a:pt x="402310" y="1066800"/>
                  </a:lnTo>
                  <a:lnTo>
                    <a:pt x="383654" y="1066800"/>
                  </a:lnTo>
                  <a:lnTo>
                    <a:pt x="377532" y="1054100"/>
                  </a:lnTo>
                  <a:lnTo>
                    <a:pt x="365455" y="1054100"/>
                  </a:lnTo>
                  <a:lnTo>
                    <a:pt x="359511" y="1041400"/>
                  </a:lnTo>
                  <a:lnTo>
                    <a:pt x="347776" y="1041400"/>
                  </a:lnTo>
                  <a:lnTo>
                    <a:pt x="341998" y="1028700"/>
                  </a:lnTo>
                  <a:lnTo>
                    <a:pt x="330631" y="1028700"/>
                  </a:lnTo>
                  <a:lnTo>
                    <a:pt x="325031" y="1016000"/>
                  </a:lnTo>
                  <a:lnTo>
                    <a:pt x="314045" y="1016000"/>
                  </a:lnTo>
                  <a:lnTo>
                    <a:pt x="308648" y="1003300"/>
                  </a:lnTo>
                  <a:lnTo>
                    <a:pt x="298069" y="1003300"/>
                  </a:lnTo>
                  <a:lnTo>
                    <a:pt x="292874" y="990600"/>
                  </a:lnTo>
                  <a:lnTo>
                    <a:pt x="287756" y="990600"/>
                  </a:lnTo>
                  <a:lnTo>
                    <a:pt x="282714" y="977900"/>
                  </a:lnTo>
                  <a:lnTo>
                    <a:pt x="272846" y="977900"/>
                  </a:lnTo>
                  <a:lnTo>
                    <a:pt x="268020" y="965200"/>
                  </a:lnTo>
                  <a:lnTo>
                    <a:pt x="263271" y="965200"/>
                  </a:lnTo>
                  <a:lnTo>
                    <a:pt x="258597" y="952500"/>
                  </a:lnTo>
                  <a:lnTo>
                    <a:pt x="254012" y="952500"/>
                  </a:lnTo>
                  <a:lnTo>
                    <a:pt x="249504" y="939800"/>
                  </a:lnTo>
                  <a:lnTo>
                    <a:pt x="240715" y="939800"/>
                  </a:lnTo>
                  <a:lnTo>
                    <a:pt x="236435" y="927100"/>
                  </a:lnTo>
                  <a:lnTo>
                    <a:pt x="232257" y="927100"/>
                  </a:lnTo>
                  <a:lnTo>
                    <a:pt x="228142" y="914400"/>
                  </a:lnTo>
                  <a:lnTo>
                    <a:pt x="224129" y="914400"/>
                  </a:lnTo>
                  <a:lnTo>
                    <a:pt x="220192" y="901700"/>
                  </a:lnTo>
                  <a:lnTo>
                    <a:pt x="216344" y="901700"/>
                  </a:lnTo>
                  <a:lnTo>
                    <a:pt x="212585" y="889000"/>
                  </a:lnTo>
                  <a:lnTo>
                    <a:pt x="208902" y="889000"/>
                  </a:lnTo>
                  <a:lnTo>
                    <a:pt x="205320" y="876300"/>
                  </a:lnTo>
                  <a:lnTo>
                    <a:pt x="201815" y="876300"/>
                  </a:lnTo>
                  <a:lnTo>
                    <a:pt x="198412" y="863600"/>
                  </a:lnTo>
                  <a:lnTo>
                    <a:pt x="195097" y="863600"/>
                  </a:lnTo>
                  <a:lnTo>
                    <a:pt x="191871" y="850900"/>
                  </a:lnTo>
                  <a:lnTo>
                    <a:pt x="188734" y="850900"/>
                  </a:lnTo>
                  <a:lnTo>
                    <a:pt x="185686" y="838200"/>
                  </a:lnTo>
                  <a:lnTo>
                    <a:pt x="182740" y="838200"/>
                  </a:lnTo>
                  <a:lnTo>
                    <a:pt x="179882" y="825500"/>
                  </a:lnTo>
                  <a:lnTo>
                    <a:pt x="177114" y="825500"/>
                  </a:lnTo>
                  <a:lnTo>
                    <a:pt x="174447" y="812800"/>
                  </a:lnTo>
                  <a:lnTo>
                    <a:pt x="171881" y="812800"/>
                  </a:lnTo>
                  <a:lnTo>
                    <a:pt x="169405" y="800100"/>
                  </a:lnTo>
                  <a:lnTo>
                    <a:pt x="167017" y="800100"/>
                  </a:lnTo>
                  <a:lnTo>
                    <a:pt x="164744" y="787400"/>
                  </a:lnTo>
                  <a:lnTo>
                    <a:pt x="162560" y="787400"/>
                  </a:lnTo>
                  <a:lnTo>
                    <a:pt x="160464" y="774700"/>
                  </a:lnTo>
                  <a:lnTo>
                    <a:pt x="158470" y="774700"/>
                  </a:lnTo>
                  <a:lnTo>
                    <a:pt x="156591" y="762000"/>
                  </a:lnTo>
                  <a:lnTo>
                    <a:pt x="154787" y="749300"/>
                  </a:lnTo>
                  <a:lnTo>
                    <a:pt x="153098" y="749300"/>
                  </a:lnTo>
                  <a:lnTo>
                    <a:pt x="151511" y="736600"/>
                  </a:lnTo>
                  <a:lnTo>
                    <a:pt x="150012" y="736600"/>
                  </a:lnTo>
                  <a:lnTo>
                    <a:pt x="148615" y="723900"/>
                  </a:lnTo>
                  <a:lnTo>
                    <a:pt x="147320" y="723900"/>
                  </a:lnTo>
                  <a:lnTo>
                    <a:pt x="146138" y="711200"/>
                  </a:lnTo>
                  <a:lnTo>
                    <a:pt x="145046" y="711200"/>
                  </a:lnTo>
                  <a:lnTo>
                    <a:pt x="144056" y="698500"/>
                  </a:lnTo>
                  <a:lnTo>
                    <a:pt x="143167" y="685800"/>
                  </a:lnTo>
                  <a:lnTo>
                    <a:pt x="142379" y="685800"/>
                  </a:lnTo>
                  <a:lnTo>
                    <a:pt x="141693" y="673100"/>
                  </a:lnTo>
                  <a:lnTo>
                    <a:pt x="141109" y="673100"/>
                  </a:lnTo>
                  <a:lnTo>
                    <a:pt x="140639" y="660400"/>
                  </a:lnTo>
                  <a:lnTo>
                    <a:pt x="140258" y="660400"/>
                  </a:lnTo>
                  <a:lnTo>
                    <a:pt x="139979" y="647700"/>
                  </a:lnTo>
                  <a:lnTo>
                    <a:pt x="139801" y="647700"/>
                  </a:lnTo>
                  <a:lnTo>
                    <a:pt x="139763" y="622300"/>
                  </a:lnTo>
                  <a:lnTo>
                    <a:pt x="139903" y="622300"/>
                  </a:lnTo>
                  <a:lnTo>
                    <a:pt x="140131" y="609600"/>
                  </a:lnTo>
                  <a:lnTo>
                    <a:pt x="140474" y="609600"/>
                  </a:lnTo>
                  <a:lnTo>
                    <a:pt x="140919" y="596900"/>
                  </a:lnTo>
                  <a:lnTo>
                    <a:pt x="141465" y="596900"/>
                  </a:lnTo>
                  <a:lnTo>
                    <a:pt x="142100" y="584200"/>
                  </a:lnTo>
                  <a:lnTo>
                    <a:pt x="142849" y="584200"/>
                  </a:lnTo>
                  <a:lnTo>
                    <a:pt x="143700" y="571500"/>
                  </a:lnTo>
                  <a:lnTo>
                    <a:pt x="144653" y="558800"/>
                  </a:lnTo>
                  <a:lnTo>
                    <a:pt x="145707" y="558800"/>
                  </a:lnTo>
                  <a:lnTo>
                    <a:pt x="146862" y="546100"/>
                  </a:lnTo>
                  <a:lnTo>
                    <a:pt x="148107" y="546100"/>
                  </a:lnTo>
                  <a:lnTo>
                    <a:pt x="149466" y="533400"/>
                  </a:lnTo>
                  <a:lnTo>
                    <a:pt x="150926" y="533400"/>
                  </a:lnTo>
                  <a:lnTo>
                    <a:pt x="152476" y="520700"/>
                  </a:lnTo>
                  <a:lnTo>
                    <a:pt x="154127" y="520700"/>
                  </a:lnTo>
                  <a:lnTo>
                    <a:pt x="155879" y="508000"/>
                  </a:lnTo>
                  <a:lnTo>
                    <a:pt x="157734" y="495300"/>
                  </a:lnTo>
                  <a:lnTo>
                    <a:pt x="159689" y="495300"/>
                  </a:lnTo>
                  <a:lnTo>
                    <a:pt x="161747" y="482600"/>
                  </a:lnTo>
                  <a:lnTo>
                    <a:pt x="163893" y="482600"/>
                  </a:lnTo>
                  <a:lnTo>
                    <a:pt x="166141" y="469900"/>
                  </a:lnTo>
                  <a:lnTo>
                    <a:pt x="168478" y="469900"/>
                  </a:lnTo>
                  <a:lnTo>
                    <a:pt x="170916" y="457200"/>
                  </a:lnTo>
                  <a:lnTo>
                    <a:pt x="173456" y="457200"/>
                  </a:lnTo>
                  <a:lnTo>
                    <a:pt x="176085" y="444500"/>
                  </a:lnTo>
                  <a:lnTo>
                    <a:pt x="178816" y="444500"/>
                  </a:lnTo>
                  <a:lnTo>
                    <a:pt x="181635" y="431800"/>
                  </a:lnTo>
                  <a:lnTo>
                    <a:pt x="184543" y="431800"/>
                  </a:lnTo>
                  <a:lnTo>
                    <a:pt x="187553" y="419100"/>
                  </a:lnTo>
                  <a:lnTo>
                    <a:pt x="190652" y="419100"/>
                  </a:lnTo>
                  <a:lnTo>
                    <a:pt x="193840" y="406400"/>
                  </a:lnTo>
                  <a:lnTo>
                    <a:pt x="197129" y="406400"/>
                  </a:lnTo>
                  <a:lnTo>
                    <a:pt x="200507" y="393700"/>
                  </a:lnTo>
                  <a:lnTo>
                    <a:pt x="203962" y="393700"/>
                  </a:lnTo>
                  <a:lnTo>
                    <a:pt x="207518" y="381000"/>
                  </a:lnTo>
                  <a:lnTo>
                    <a:pt x="211162" y="381000"/>
                  </a:lnTo>
                  <a:lnTo>
                    <a:pt x="214884" y="368300"/>
                  </a:lnTo>
                  <a:lnTo>
                    <a:pt x="218706" y="368300"/>
                  </a:lnTo>
                  <a:lnTo>
                    <a:pt x="222605" y="355600"/>
                  </a:lnTo>
                  <a:lnTo>
                    <a:pt x="226593" y="355600"/>
                  </a:lnTo>
                  <a:lnTo>
                    <a:pt x="230670" y="342900"/>
                  </a:lnTo>
                  <a:lnTo>
                    <a:pt x="234823" y="342900"/>
                  </a:lnTo>
                  <a:lnTo>
                    <a:pt x="239064" y="330200"/>
                  </a:lnTo>
                  <a:lnTo>
                    <a:pt x="243382" y="330200"/>
                  </a:lnTo>
                  <a:lnTo>
                    <a:pt x="247789" y="317500"/>
                  </a:lnTo>
                  <a:lnTo>
                    <a:pt x="256832" y="317500"/>
                  </a:lnTo>
                  <a:lnTo>
                    <a:pt x="261467" y="304800"/>
                  </a:lnTo>
                  <a:lnTo>
                    <a:pt x="266192" y="304800"/>
                  </a:lnTo>
                  <a:lnTo>
                    <a:pt x="270979" y="292100"/>
                  </a:lnTo>
                  <a:lnTo>
                    <a:pt x="280797" y="292100"/>
                  </a:lnTo>
                  <a:lnTo>
                    <a:pt x="285813" y="279400"/>
                  </a:lnTo>
                  <a:lnTo>
                    <a:pt x="290906" y="279400"/>
                  </a:lnTo>
                  <a:lnTo>
                    <a:pt x="296062" y="266700"/>
                  </a:lnTo>
                  <a:lnTo>
                    <a:pt x="306603" y="266700"/>
                  </a:lnTo>
                  <a:lnTo>
                    <a:pt x="311962" y="254000"/>
                  </a:lnTo>
                  <a:lnTo>
                    <a:pt x="317398" y="254000"/>
                  </a:lnTo>
                  <a:lnTo>
                    <a:pt x="322910" y="241300"/>
                  </a:lnTo>
                  <a:lnTo>
                    <a:pt x="334098" y="241300"/>
                  </a:lnTo>
                  <a:lnTo>
                    <a:pt x="339801" y="228600"/>
                  </a:lnTo>
                  <a:lnTo>
                    <a:pt x="351370" y="228600"/>
                  </a:lnTo>
                  <a:lnTo>
                    <a:pt x="357238" y="215900"/>
                  </a:lnTo>
                  <a:lnTo>
                    <a:pt x="375208" y="215900"/>
                  </a:lnTo>
                  <a:lnTo>
                    <a:pt x="381304" y="203200"/>
                  </a:lnTo>
                  <a:lnTo>
                    <a:pt x="393649" y="203200"/>
                  </a:lnTo>
                  <a:lnTo>
                    <a:pt x="399910" y="190500"/>
                  </a:lnTo>
                  <a:lnTo>
                    <a:pt x="418947" y="190500"/>
                  </a:lnTo>
                  <a:lnTo>
                    <a:pt x="425386" y="177800"/>
                  </a:lnTo>
                  <a:lnTo>
                    <a:pt x="444969" y="177800"/>
                  </a:lnTo>
                  <a:lnTo>
                    <a:pt x="451573" y="165100"/>
                  </a:lnTo>
                  <a:lnTo>
                    <a:pt x="485165" y="165100"/>
                  </a:lnTo>
                  <a:lnTo>
                    <a:pt x="491985" y="152400"/>
                  </a:lnTo>
                  <a:lnTo>
                    <a:pt x="526491" y="152400"/>
                  </a:lnTo>
                  <a:lnTo>
                    <a:pt x="533463" y="139700"/>
                  </a:lnTo>
                  <a:lnTo>
                    <a:pt x="736879" y="139700"/>
                  </a:lnTo>
                  <a:lnTo>
                    <a:pt x="760717" y="152400"/>
                  </a:lnTo>
                  <a:lnTo>
                    <a:pt x="784199" y="152400"/>
                  </a:lnTo>
                  <a:lnTo>
                    <a:pt x="830122" y="177800"/>
                  </a:lnTo>
                  <a:lnTo>
                    <a:pt x="852449" y="177800"/>
                  </a:lnTo>
                  <a:lnTo>
                    <a:pt x="874217" y="190500"/>
                  </a:lnTo>
                  <a:lnTo>
                    <a:pt x="916038" y="215900"/>
                  </a:lnTo>
                  <a:lnTo>
                    <a:pt x="955217" y="241300"/>
                  </a:lnTo>
                  <a:lnTo>
                    <a:pt x="973670" y="266700"/>
                  </a:lnTo>
                  <a:lnTo>
                    <a:pt x="991349" y="279400"/>
                  </a:lnTo>
                  <a:lnTo>
                    <a:pt x="996378" y="279400"/>
                  </a:lnTo>
                  <a:lnTo>
                    <a:pt x="1001331" y="292100"/>
                  </a:lnTo>
                  <a:lnTo>
                    <a:pt x="1006208" y="292100"/>
                  </a:lnTo>
                  <a:lnTo>
                    <a:pt x="1011008" y="304800"/>
                  </a:lnTo>
                  <a:lnTo>
                    <a:pt x="1015733" y="304800"/>
                  </a:lnTo>
                  <a:lnTo>
                    <a:pt x="1020368" y="317500"/>
                  </a:lnTo>
                  <a:lnTo>
                    <a:pt x="1029436" y="317500"/>
                  </a:lnTo>
                  <a:lnTo>
                    <a:pt x="1033843" y="330200"/>
                  </a:lnTo>
                  <a:lnTo>
                    <a:pt x="1038161" y="330200"/>
                  </a:lnTo>
                  <a:lnTo>
                    <a:pt x="1042416" y="342900"/>
                  </a:lnTo>
                  <a:lnTo>
                    <a:pt x="1046581" y="342900"/>
                  </a:lnTo>
                  <a:lnTo>
                    <a:pt x="1050658" y="355600"/>
                  </a:lnTo>
                  <a:lnTo>
                    <a:pt x="1054646" y="355600"/>
                  </a:lnTo>
                  <a:lnTo>
                    <a:pt x="1058557" y="368300"/>
                  </a:lnTo>
                  <a:lnTo>
                    <a:pt x="1062380" y="368300"/>
                  </a:lnTo>
                  <a:lnTo>
                    <a:pt x="1066114" y="381000"/>
                  </a:lnTo>
                  <a:lnTo>
                    <a:pt x="1069771" y="381000"/>
                  </a:lnTo>
                  <a:lnTo>
                    <a:pt x="1073327" y="393700"/>
                  </a:lnTo>
                  <a:lnTo>
                    <a:pt x="1076794" y="393700"/>
                  </a:lnTo>
                  <a:lnTo>
                    <a:pt x="1080185" y="406400"/>
                  </a:lnTo>
                  <a:lnTo>
                    <a:pt x="1083475" y="406400"/>
                  </a:lnTo>
                  <a:lnTo>
                    <a:pt x="1086675" y="419100"/>
                  </a:lnTo>
                  <a:lnTo>
                    <a:pt x="1089774" y="419100"/>
                  </a:lnTo>
                  <a:lnTo>
                    <a:pt x="1092796" y="431800"/>
                  </a:lnTo>
                  <a:lnTo>
                    <a:pt x="1095717" y="431800"/>
                  </a:lnTo>
                  <a:lnTo>
                    <a:pt x="1098537" y="444500"/>
                  </a:lnTo>
                  <a:lnTo>
                    <a:pt x="1101280" y="444500"/>
                  </a:lnTo>
                  <a:lnTo>
                    <a:pt x="1103909" y="457200"/>
                  </a:lnTo>
                  <a:lnTo>
                    <a:pt x="1106462" y="457200"/>
                  </a:lnTo>
                  <a:lnTo>
                    <a:pt x="1108900" y="469900"/>
                  </a:lnTo>
                  <a:lnTo>
                    <a:pt x="1111250" y="469900"/>
                  </a:lnTo>
                  <a:lnTo>
                    <a:pt x="1113510" y="482600"/>
                  </a:lnTo>
                  <a:lnTo>
                    <a:pt x="1115669" y="482600"/>
                  </a:lnTo>
                  <a:lnTo>
                    <a:pt x="1117727" y="495300"/>
                  </a:lnTo>
                  <a:lnTo>
                    <a:pt x="1119682" y="495300"/>
                  </a:lnTo>
                  <a:lnTo>
                    <a:pt x="1121549" y="508000"/>
                  </a:lnTo>
                  <a:lnTo>
                    <a:pt x="1123302" y="508000"/>
                  </a:lnTo>
                  <a:lnTo>
                    <a:pt x="1124966" y="520700"/>
                  </a:lnTo>
                  <a:lnTo>
                    <a:pt x="1126528" y="533400"/>
                  </a:lnTo>
                  <a:lnTo>
                    <a:pt x="1128001" y="533400"/>
                  </a:lnTo>
                  <a:lnTo>
                    <a:pt x="1129360" y="546100"/>
                  </a:lnTo>
                  <a:lnTo>
                    <a:pt x="1130617" y="546100"/>
                  </a:lnTo>
                  <a:lnTo>
                    <a:pt x="1131785" y="558800"/>
                  </a:lnTo>
                  <a:lnTo>
                    <a:pt x="1132840" y="558800"/>
                  </a:lnTo>
                  <a:lnTo>
                    <a:pt x="1133805" y="571500"/>
                  </a:lnTo>
                  <a:lnTo>
                    <a:pt x="1134656" y="571500"/>
                  </a:lnTo>
                  <a:lnTo>
                    <a:pt x="1135418" y="584200"/>
                  </a:lnTo>
                  <a:lnTo>
                    <a:pt x="1136065" y="596900"/>
                  </a:lnTo>
                  <a:lnTo>
                    <a:pt x="1136624" y="596900"/>
                  </a:lnTo>
                  <a:lnTo>
                    <a:pt x="1137069" y="609600"/>
                  </a:lnTo>
                  <a:lnTo>
                    <a:pt x="1137412" y="609600"/>
                  </a:lnTo>
                  <a:lnTo>
                    <a:pt x="1137666" y="622300"/>
                  </a:lnTo>
                  <a:lnTo>
                    <a:pt x="1137805" y="622300"/>
                  </a:lnTo>
                  <a:lnTo>
                    <a:pt x="1137805" y="227304"/>
                  </a:lnTo>
                  <a:lnTo>
                    <a:pt x="1124292" y="215900"/>
                  </a:lnTo>
                  <a:lnTo>
                    <a:pt x="1108583" y="203200"/>
                  </a:lnTo>
                  <a:lnTo>
                    <a:pt x="1092225" y="177800"/>
                  </a:lnTo>
                  <a:lnTo>
                    <a:pt x="1085227" y="177800"/>
                  </a:lnTo>
                  <a:lnTo>
                    <a:pt x="1078141" y="165100"/>
                  </a:lnTo>
                  <a:lnTo>
                    <a:pt x="1070940" y="165100"/>
                  </a:lnTo>
                  <a:lnTo>
                    <a:pt x="1063650" y="152400"/>
                  </a:lnTo>
                  <a:lnTo>
                    <a:pt x="1056246" y="152400"/>
                  </a:lnTo>
                  <a:lnTo>
                    <a:pt x="1048753" y="139700"/>
                  </a:lnTo>
                  <a:lnTo>
                    <a:pt x="1041158" y="139700"/>
                  </a:lnTo>
                  <a:lnTo>
                    <a:pt x="1033475" y="127000"/>
                  </a:lnTo>
                  <a:lnTo>
                    <a:pt x="1025690" y="127000"/>
                  </a:lnTo>
                  <a:lnTo>
                    <a:pt x="1017816" y="114300"/>
                  </a:lnTo>
                  <a:lnTo>
                    <a:pt x="1009865" y="114300"/>
                  </a:lnTo>
                  <a:lnTo>
                    <a:pt x="1001814" y="101600"/>
                  </a:lnTo>
                  <a:lnTo>
                    <a:pt x="993686" y="101600"/>
                  </a:lnTo>
                  <a:lnTo>
                    <a:pt x="985469" y="88900"/>
                  </a:lnTo>
                  <a:lnTo>
                    <a:pt x="968794" y="88900"/>
                  </a:lnTo>
                  <a:lnTo>
                    <a:pt x="960335" y="76200"/>
                  </a:lnTo>
                  <a:lnTo>
                    <a:pt x="943216" y="76200"/>
                  </a:lnTo>
                  <a:lnTo>
                    <a:pt x="934542" y="63500"/>
                  </a:lnTo>
                  <a:lnTo>
                    <a:pt x="925791" y="63500"/>
                  </a:lnTo>
                  <a:lnTo>
                    <a:pt x="916978" y="50800"/>
                  </a:lnTo>
                  <a:lnTo>
                    <a:pt x="890168" y="50800"/>
                  </a:lnTo>
                  <a:lnTo>
                    <a:pt x="881100" y="38100"/>
                  </a:lnTo>
                  <a:lnTo>
                    <a:pt x="862812" y="38100"/>
                  </a:lnTo>
                  <a:lnTo>
                    <a:pt x="853592" y="25400"/>
                  </a:lnTo>
                  <a:lnTo>
                    <a:pt x="825627" y="25400"/>
                  </a:lnTo>
                  <a:lnTo>
                    <a:pt x="816216" y="12700"/>
                  </a:lnTo>
                  <a:lnTo>
                    <a:pt x="768578" y="12700"/>
                  </a:lnTo>
                  <a:lnTo>
                    <a:pt x="758952" y="0"/>
                  </a:lnTo>
                  <a:lnTo>
                    <a:pt x="515086" y="0"/>
                  </a:lnTo>
                  <a:lnTo>
                    <a:pt x="505472" y="12700"/>
                  </a:lnTo>
                  <a:lnTo>
                    <a:pt x="467360" y="12700"/>
                  </a:lnTo>
                  <a:lnTo>
                    <a:pt x="457923" y="25400"/>
                  </a:lnTo>
                  <a:lnTo>
                    <a:pt x="429895" y="25400"/>
                  </a:lnTo>
                  <a:lnTo>
                    <a:pt x="420649" y="38100"/>
                  </a:lnTo>
                  <a:lnTo>
                    <a:pt x="393230" y="38100"/>
                  </a:lnTo>
                  <a:lnTo>
                    <a:pt x="384200" y="50800"/>
                  </a:lnTo>
                  <a:lnTo>
                    <a:pt x="366331" y="50800"/>
                  </a:lnTo>
                  <a:lnTo>
                    <a:pt x="357479" y="63500"/>
                  </a:lnTo>
                  <a:lnTo>
                    <a:pt x="340004" y="63500"/>
                  </a:lnTo>
                  <a:lnTo>
                    <a:pt x="331368" y="76200"/>
                  </a:lnTo>
                  <a:lnTo>
                    <a:pt x="314312" y="76200"/>
                  </a:lnTo>
                  <a:lnTo>
                    <a:pt x="305904" y="88900"/>
                  </a:lnTo>
                  <a:lnTo>
                    <a:pt x="297573" y="88900"/>
                  </a:lnTo>
                  <a:lnTo>
                    <a:pt x="289318" y="101600"/>
                  </a:lnTo>
                  <a:lnTo>
                    <a:pt x="281139" y="101600"/>
                  </a:lnTo>
                  <a:lnTo>
                    <a:pt x="273062" y="114300"/>
                  </a:lnTo>
                  <a:lnTo>
                    <a:pt x="257149" y="114300"/>
                  </a:lnTo>
                  <a:lnTo>
                    <a:pt x="249326" y="127000"/>
                  </a:lnTo>
                  <a:lnTo>
                    <a:pt x="241592" y="127000"/>
                  </a:lnTo>
                  <a:lnTo>
                    <a:pt x="233959" y="139700"/>
                  </a:lnTo>
                  <a:lnTo>
                    <a:pt x="226415" y="139700"/>
                  </a:lnTo>
                  <a:lnTo>
                    <a:pt x="218973" y="152400"/>
                  </a:lnTo>
                  <a:lnTo>
                    <a:pt x="211632" y="152400"/>
                  </a:lnTo>
                  <a:lnTo>
                    <a:pt x="204393" y="165100"/>
                  </a:lnTo>
                  <a:lnTo>
                    <a:pt x="197243" y="165100"/>
                  </a:lnTo>
                  <a:lnTo>
                    <a:pt x="190207" y="177800"/>
                  </a:lnTo>
                  <a:lnTo>
                    <a:pt x="183273" y="190500"/>
                  </a:lnTo>
                  <a:lnTo>
                    <a:pt x="176453" y="190500"/>
                  </a:lnTo>
                  <a:lnTo>
                    <a:pt x="169735" y="203200"/>
                  </a:lnTo>
                  <a:lnTo>
                    <a:pt x="163131" y="203200"/>
                  </a:lnTo>
                  <a:lnTo>
                    <a:pt x="156641" y="215900"/>
                  </a:lnTo>
                  <a:lnTo>
                    <a:pt x="150266" y="215900"/>
                  </a:lnTo>
                  <a:lnTo>
                    <a:pt x="144005" y="228600"/>
                  </a:lnTo>
                  <a:lnTo>
                    <a:pt x="137858" y="241300"/>
                  </a:lnTo>
                  <a:lnTo>
                    <a:pt x="131826" y="241300"/>
                  </a:lnTo>
                  <a:lnTo>
                    <a:pt x="125920" y="254000"/>
                  </a:lnTo>
                  <a:lnTo>
                    <a:pt x="120129" y="254000"/>
                  </a:lnTo>
                  <a:lnTo>
                    <a:pt x="114465" y="266700"/>
                  </a:lnTo>
                  <a:lnTo>
                    <a:pt x="108927" y="279400"/>
                  </a:lnTo>
                  <a:lnTo>
                    <a:pt x="103505" y="279400"/>
                  </a:lnTo>
                  <a:lnTo>
                    <a:pt x="98221" y="292100"/>
                  </a:lnTo>
                  <a:lnTo>
                    <a:pt x="93052" y="304800"/>
                  </a:lnTo>
                  <a:lnTo>
                    <a:pt x="88023" y="304800"/>
                  </a:lnTo>
                  <a:lnTo>
                    <a:pt x="83121" y="317500"/>
                  </a:lnTo>
                  <a:lnTo>
                    <a:pt x="78346" y="330200"/>
                  </a:lnTo>
                  <a:lnTo>
                    <a:pt x="73698" y="330200"/>
                  </a:lnTo>
                  <a:lnTo>
                    <a:pt x="69189" y="342900"/>
                  </a:lnTo>
                  <a:lnTo>
                    <a:pt x="64820" y="355600"/>
                  </a:lnTo>
                  <a:lnTo>
                    <a:pt x="60579" y="355600"/>
                  </a:lnTo>
                  <a:lnTo>
                    <a:pt x="56476" y="368300"/>
                  </a:lnTo>
                  <a:lnTo>
                    <a:pt x="52514" y="381000"/>
                  </a:lnTo>
                  <a:lnTo>
                    <a:pt x="48691" y="393700"/>
                  </a:lnTo>
                  <a:lnTo>
                    <a:pt x="44996" y="393700"/>
                  </a:lnTo>
                  <a:lnTo>
                    <a:pt x="41452" y="406400"/>
                  </a:lnTo>
                  <a:lnTo>
                    <a:pt x="38049" y="419100"/>
                  </a:lnTo>
                  <a:lnTo>
                    <a:pt x="34785" y="419100"/>
                  </a:lnTo>
                  <a:lnTo>
                    <a:pt x="31661" y="431800"/>
                  </a:lnTo>
                  <a:lnTo>
                    <a:pt x="28676" y="444500"/>
                  </a:lnTo>
                  <a:lnTo>
                    <a:pt x="25844" y="457200"/>
                  </a:lnTo>
                  <a:lnTo>
                    <a:pt x="23152" y="457200"/>
                  </a:lnTo>
                  <a:lnTo>
                    <a:pt x="20612" y="469900"/>
                  </a:lnTo>
                  <a:lnTo>
                    <a:pt x="18211" y="482600"/>
                  </a:lnTo>
                  <a:lnTo>
                    <a:pt x="15951" y="495300"/>
                  </a:lnTo>
                  <a:lnTo>
                    <a:pt x="13843" y="495300"/>
                  </a:lnTo>
                  <a:lnTo>
                    <a:pt x="11887" y="508000"/>
                  </a:lnTo>
                  <a:lnTo>
                    <a:pt x="10071" y="520700"/>
                  </a:lnTo>
                  <a:lnTo>
                    <a:pt x="8407" y="533400"/>
                  </a:lnTo>
                  <a:lnTo>
                    <a:pt x="6896" y="533400"/>
                  </a:lnTo>
                  <a:lnTo>
                    <a:pt x="5537" y="546100"/>
                  </a:lnTo>
                  <a:lnTo>
                    <a:pt x="4318" y="558800"/>
                  </a:lnTo>
                  <a:lnTo>
                    <a:pt x="3251" y="571500"/>
                  </a:lnTo>
                  <a:lnTo>
                    <a:pt x="2324" y="584200"/>
                  </a:lnTo>
                  <a:lnTo>
                    <a:pt x="1562" y="584200"/>
                  </a:lnTo>
                  <a:lnTo>
                    <a:pt x="939" y="596900"/>
                  </a:lnTo>
                  <a:lnTo>
                    <a:pt x="482" y="609600"/>
                  </a:lnTo>
                  <a:lnTo>
                    <a:pt x="165" y="622300"/>
                  </a:lnTo>
                  <a:lnTo>
                    <a:pt x="0" y="622300"/>
                  </a:lnTo>
                  <a:lnTo>
                    <a:pt x="114" y="647700"/>
                  </a:lnTo>
                  <a:lnTo>
                    <a:pt x="406" y="660400"/>
                  </a:lnTo>
                  <a:lnTo>
                    <a:pt x="838" y="660400"/>
                  </a:lnTo>
                  <a:lnTo>
                    <a:pt x="1422" y="673100"/>
                  </a:lnTo>
                  <a:lnTo>
                    <a:pt x="2159" y="685800"/>
                  </a:lnTo>
                  <a:lnTo>
                    <a:pt x="3048" y="698500"/>
                  </a:lnTo>
                  <a:lnTo>
                    <a:pt x="4089" y="711200"/>
                  </a:lnTo>
                  <a:lnTo>
                    <a:pt x="5270" y="711200"/>
                  </a:lnTo>
                  <a:lnTo>
                    <a:pt x="6616" y="723900"/>
                  </a:lnTo>
                  <a:lnTo>
                    <a:pt x="8102" y="736600"/>
                  </a:lnTo>
                  <a:lnTo>
                    <a:pt x="9728" y="749300"/>
                  </a:lnTo>
                  <a:lnTo>
                    <a:pt x="11518" y="749300"/>
                  </a:lnTo>
                  <a:lnTo>
                    <a:pt x="13436" y="762000"/>
                  </a:lnTo>
                  <a:lnTo>
                    <a:pt x="15519" y="774700"/>
                  </a:lnTo>
                  <a:lnTo>
                    <a:pt x="17741" y="787400"/>
                  </a:lnTo>
                  <a:lnTo>
                    <a:pt x="20116" y="787400"/>
                  </a:lnTo>
                  <a:lnTo>
                    <a:pt x="22631" y="800100"/>
                  </a:lnTo>
                  <a:lnTo>
                    <a:pt x="25298" y="812800"/>
                  </a:lnTo>
                  <a:lnTo>
                    <a:pt x="28105" y="825500"/>
                  </a:lnTo>
                  <a:lnTo>
                    <a:pt x="31051" y="825500"/>
                  </a:lnTo>
                  <a:lnTo>
                    <a:pt x="34150" y="838200"/>
                  </a:lnTo>
                  <a:lnTo>
                    <a:pt x="37376" y="850900"/>
                  </a:lnTo>
                  <a:lnTo>
                    <a:pt x="40754" y="863600"/>
                  </a:lnTo>
                  <a:lnTo>
                    <a:pt x="44284" y="863600"/>
                  </a:lnTo>
                  <a:lnTo>
                    <a:pt x="47942" y="876300"/>
                  </a:lnTo>
                  <a:lnTo>
                    <a:pt x="51739" y="889000"/>
                  </a:lnTo>
                  <a:lnTo>
                    <a:pt x="55676" y="889000"/>
                  </a:lnTo>
                  <a:lnTo>
                    <a:pt x="59753" y="901700"/>
                  </a:lnTo>
                  <a:lnTo>
                    <a:pt x="63957" y="914400"/>
                  </a:lnTo>
                  <a:lnTo>
                    <a:pt x="68313" y="927100"/>
                  </a:lnTo>
                  <a:lnTo>
                    <a:pt x="72783" y="927100"/>
                  </a:lnTo>
                  <a:lnTo>
                    <a:pt x="77406" y="939800"/>
                  </a:lnTo>
                  <a:lnTo>
                    <a:pt x="82143" y="952500"/>
                  </a:lnTo>
                  <a:lnTo>
                    <a:pt x="87033" y="952500"/>
                  </a:lnTo>
                  <a:lnTo>
                    <a:pt x="92036" y="965200"/>
                  </a:lnTo>
                  <a:lnTo>
                    <a:pt x="97167" y="977900"/>
                  </a:lnTo>
                  <a:lnTo>
                    <a:pt x="102438" y="977900"/>
                  </a:lnTo>
                  <a:lnTo>
                    <a:pt x="107835" y="990600"/>
                  </a:lnTo>
                  <a:lnTo>
                    <a:pt x="113347" y="990600"/>
                  </a:lnTo>
                  <a:lnTo>
                    <a:pt x="118986" y="1003300"/>
                  </a:lnTo>
                  <a:lnTo>
                    <a:pt x="124752" y="1016000"/>
                  </a:lnTo>
                  <a:lnTo>
                    <a:pt x="130632" y="1016000"/>
                  </a:lnTo>
                  <a:lnTo>
                    <a:pt x="136639" y="1028700"/>
                  </a:lnTo>
                  <a:lnTo>
                    <a:pt x="142760" y="1041400"/>
                  </a:lnTo>
                  <a:lnTo>
                    <a:pt x="148996" y="1041400"/>
                  </a:lnTo>
                  <a:lnTo>
                    <a:pt x="155359" y="1054100"/>
                  </a:lnTo>
                  <a:lnTo>
                    <a:pt x="161823" y="1054100"/>
                  </a:lnTo>
                  <a:lnTo>
                    <a:pt x="168402" y="1066800"/>
                  </a:lnTo>
                  <a:lnTo>
                    <a:pt x="175094" y="1066800"/>
                  </a:lnTo>
                  <a:lnTo>
                    <a:pt x="181902" y="1079500"/>
                  </a:lnTo>
                  <a:lnTo>
                    <a:pt x="188810" y="1092200"/>
                  </a:lnTo>
                  <a:lnTo>
                    <a:pt x="195821" y="1092200"/>
                  </a:lnTo>
                  <a:lnTo>
                    <a:pt x="202946" y="1104900"/>
                  </a:lnTo>
                  <a:lnTo>
                    <a:pt x="210172" y="1104900"/>
                  </a:lnTo>
                  <a:lnTo>
                    <a:pt x="217500" y="1117600"/>
                  </a:lnTo>
                  <a:lnTo>
                    <a:pt x="224917" y="1117600"/>
                  </a:lnTo>
                  <a:lnTo>
                    <a:pt x="232435" y="1130300"/>
                  </a:lnTo>
                  <a:lnTo>
                    <a:pt x="240055" y="1130300"/>
                  </a:lnTo>
                  <a:lnTo>
                    <a:pt x="247764" y="1143000"/>
                  </a:lnTo>
                  <a:lnTo>
                    <a:pt x="255574" y="1143000"/>
                  </a:lnTo>
                  <a:lnTo>
                    <a:pt x="263461" y="1155700"/>
                  </a:lnTo>
                  <a:lnTo>
                    <a:pt x="279514" y="1155700"/>
                  </a:lnTo>
                  <a:lnTo>
                    <a:pt x="287667" y="1168400"/>
                  </a:lnTo>
                  <a:lnTo>
                    <a:pt x="295910" y="1168400"/>
                  </a:lnTo>
                  <a:lnTo>
                    <a:pt x="304228" y="1181100"/>
                  </a:lnTo>
                  <a:lnTo>
                    <a:pt x="312623" y="1181100"/>
                  </a:lnTo>
                  <a:lnTo>
                    <a:pt x="321094" y="1193800"/>
                  </a:lnTo>
                  <a:lnTo>
                    <a:pt x="338264" y="1193800"/>
                  </a:lnTo>
                  <a:lnTo>
                    <a:pt x="346964" y="1206500"/>
                  </a:lnTo>
                  <a:lnTo>
                    <a:pt x="364553" y="1206500"/>
                  </a:lnTo>
                  <a:lnTo>
                    <a:pt x="373443" y="1219200"/>
                  </a:lnTo>
                  <a:lnTo>
                    <a:pt x="391414" y="1219200"/>
                  </a:lnTo>
                  <a:lnTo>
                    <a:pt x="400481" y="1231900"/>
                  </a:lnTo>
                  <a:lnTo>
                    <a:pt x="428040" y="1231900"/>
                  </a:lnTo>
                  <a:lnTo>
                    <a:pt x="437324" y="1244600"/>
                  </a:lnTo>
                  <a:lnTo>
                    <a:pt x="465467" y="1244600"/>
                  </a:lnTo>
                  <a:lnTo>
                    <a:pt x="474929" y="1257300"/>
                  </a:lnTo>
                  <a:lnTo>
                    <a:pt x="522782" y="1257300"/>
                  </a:lnTo>
                  <a:lnTo>
                    <a:pt x="532447" y="1270000"/>
                  </a:lnTo>
                  <a:lnTo>
                    <a:pt x="733767" y="1270000"/>
                  </a:lnTo>
                  <a:lnTo>
                    <a:pt x="757021" y="1257300"/>
                  </a:lnTo>
                  <a:lnTo>
                    <a:pt x="802944" y="1257300"/>
                  </a:lnTo>
                  <a:lnTo>
                    <a:pt x="825614" y="1244600"/>
                  </a:lnTo>
                  <a:lnTo>
                    <a:pt x="848042" y="1244600"/>
                  </a:lnTo>
                  <a:lnTo>
                    <a:pt x="870153" y="1231900"/>
                  </a:lnTo>
                  <a:lnTo>
                    <a:pt x="913447" y="1206500"/>
                  </a:lnTo>
                  <a:lnTo>
                    <a:pt x="934567" y="1206500"/>
                  </a:lnTo>
                  <a:lnTo>
                    <a:pt x="975525" y="1181100"/>
                  </a:lnTo>
                  <a:lnTo>
                    <a:pt x="1014717" y="1155700"/>
                  </a:lnTo>
                  <a:lnTo>
                    <a:pt x="1037704" y="1137208"/>
                  </a:lnTo>
                  <a:lnTo>
                    <a:pt x="1497088" y="1596263"/>
                  </a:lnTo>
                  <a:lnTo>
                    <a:pt x="1507680" y="1605038"/>
                  </a:lnTo>
                  <a:lnTo>
                    <a:pt x="1519809" y="1611553"/>
                  </a:lnTo>
                  <a:lnTo>
                    <a:pt x="1532953" y="1615605"/>
                  </a:lnTo>
                  <a:lnTo>
                    <a:pt x="1546644" y="1617002"/>
                  </a:lnTo>
                  <a:lnTo>
                    <a:pt x="1553565" y="1616976"/>
                  </a:lnTo>
                  <a:lnTo>
                    <a:pt x="1591284" y="1601203"/>
                  </a:lnTo>
                  <a:lnTo>
                    <a:pt x="1613954" y="1567167"/>
                  </a:lnTo>
                  <a:lnTo>
                    <a:pt x="1615617" y="1560512"/>
                  </a:lnTo>
                  <a:lnTo>
                    <a:pt x="1616976" y="1546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586497" y="1412469"/>
            <a:ext cx="3375025" cy="591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35" dirty="0">
                <a:latin typeface="Microsoft Sans Serif"/>
                <a:cs typeface="Microsoft Sans Serif"/>
              </a:rPr>
              <a:t>Face</a:t>
            </a:r>
            <a:r>
              <a:rPr sz="3700" spc="-60" dirty="0">
                <a:latin typeface="Microsoft Sans Serif"/>
                <a:cs typeface="Microsoft Sans Serif"/>
              </a:rPr>
              <a:t> </a:t>
            </a:r>
            <a:r>
              <a:rPr sz="3700" spc="55" dirty="0">
                <a:latin typeface="Microsoft Sans Serif"/>
                <a:cs typeface="Microsoft Sans Serif"/>
              </a:rPr>
              <a:t>De</a:t>
            </a:r>
            <a:r>
              <a:rPr sz="3600" spc="55" dirty="0">
                <a:latin typeface="Trebuchet MS"/>
                <a:cs typeface="Trebuchet MS"/>
              </a:rPr>
              <a:t>t</a:t>
            </a:r>
            <a:r>
              <a:rPr sz="3700" spc="55" dirty="0">
                <a:latin typeface="Microsoft Sans Serif"/>
                <a:cs typeface="Microsoft Sans Serif"/>
              </a:rPr>
              <a:t>ec</a:t>
            </a:r>
            <a:r>
              <a:rPr sz="3600" spc="55" dirty="0">
                <a:latin typeface="Trebuchet MS"/>
                <a:cs typeface="Trebuchet MS"/>
              </a:rPr>
              <a:t>t</a:t>
            </a:r>
            <a:r>
              <a:rPr sz="3700" spc="55" dirty="0">
                <a:latin typeface="Microsoft Sans Serif"/>
                <a:cs typeface="Microsoft Sans Serif"/>
              </a:rPr>
              <a:t>ion</a:t>
            </a:r>
            <a:endParaRPr sz="37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80249" y="2572917"/>
            <a:ext cx="5769610" cy="11607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2200"/>
              </a:lnSpc>
              <a:spcBef>
                <a:spcPts val="90"/>
              </a:spcBef>
            </a:pPr>
            <a:r>
              <a:rPr sz="18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Thi</a:t>
            </a:r>
            <a:r>
              <a:rPr sz="1800" spc="95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800" spc="10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efe</a:t>
            </a:r>
            <a:r>
              <a:rPr sz="1800" spc="105" dirty="0">
                <a:solidFill>
                  <a:srgbClr val="FFFFFF"/>
                </a:solidFill>
                <a:latin typeface="Tahoma"/>
                <a:cs typeface="Tahoma"/>
              </a:rPr>
              <a:t>rs</a:t>
            </a:r>
            <a:r>
              <a:rPr sz="1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8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</a:t>
            </a:r>
            <a:r>
              <a:rPr sz="1800" spc="105" dirty="0">
                <a:solidFill>
                  <a:srgbClr val="FFFFFF"/>
                </a:solidFill>
                <a:latin typeface="Tahoma"/>
                <a:cs typeface="Tahoma"/>
              </a:rPr>
              <a:t>ut</a:t>
            </a:r>
            <a:r>
              <a:rPr sz="1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800" spc="10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echnolog</a:t>
            </a:r>
            <a:r>
              <a:rPr sz="1800" spc="8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ha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able</a:t>
            </a:r>
            <a:r>
              <a:rPr sz="18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 </a:t>
            </a:r>
            <a:r>
              <a:rPr sz="185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</a:t>
            </a:r>
            <a:r>
              <a:rPr sz="1800" spc="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1800" spc="9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8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ing</a:t>
            </a:r>
            <a:r>
              <a:rPr sz="18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1800" spc="9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man</a:t>
            </a:r>
            <a:r>
              <a:rPr sz="18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face</a:t>
            </a:r>
            <a:r>
              <a:rPr sz="1800" spc="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8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digi</a:t>
            </a:r>
            <a:r>
              <a:rPr sz="1800" spc="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al</a:t>
            </a:r>
            <a:r>
              <a:rPr sz="18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image</a:t>
            </a:r>
            <a:r>
              <a:rPr sz="1800" spc="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19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ideo </a:t>
            </a:r>
            <a:r>
              <a:rPr sz="1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ame</a:t>
            </a: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800" spc="11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ideo</a:t>
            </a:r>
            <a:r>
              <a:rPr sz="18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800" spc="105" dirty="0">
                <a:solidFill>
                  <a:srgbClr val="FFFFFF"/>
                </a:solidFill>
                <a:latin typeface="Tahoma"/>
                <a:cs typeface="Tahoma"/>
              </a:rPr>
              <a:t>ur</a:t>
            </a:r>
            <a:r>
              <a:rPr sz="1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ce</a:t>
            </a:r>
            <a:r>
              <a:rPr sz="1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2452" y="3959581"/>
            <a:ext cx="5535295" cy="18910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06</a:t>
            </a:r>
            <a:endParaRPr sz="2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50">
              <a:latin typeface="Microsoft Sans Serif"/>
              <a:cs typeface="Microsoft Sans Serif"/>
            </a:endParaRPr>
          </a:p>
          <a:p>
            <a:pPr marL="1706245">
              <a:lnSpc>
                <a:spcPct val="100000"/>
              </a:lnSpc>
              <a:spcBef>
                <a:spcPts val="5"/>
              </a:spcBef>
            </a:pPr>
            <a:r>
              <a:rPr sz="3700" spc="35" dirty="0">
                <a:solidFill>
                  <a:srgbClr val="FFBF33"/>
                </a:solidFill>
                <a:latin typeface="Microsoft Sans Serif"/>
                <a:cs typeface="Microsoft Sans Serif"/>
              </a:rPr>
              <a:t>Face</a:t>
            </a:r>
            <a:r>
              <a:rPr sz="3700" spc="-40" dirty="0">
                <a:solidFill>
                  <a:srgbClr val="FFBF33"/>
                </a:solidFill>
                <a:latin typeface="Microsoft Sans Serif"/>
                <a:cs typeface="Microsoft Sans Serif"/>
              </a:rPr>
              <a:t> </a:t>
            </a:r>
            <a:r>
              <a:rPr sz="3700" spc="55" dirty="0">
                <a:solidFill>
                  <a:srgbClr val="FFBF33"/>
                </a:solidFill>
                <a:latin typeface="Microsoft Sans Serif"/>
                <a:cs typeface="Microsoft Sans Serif"/>
              </a:rPr>
              <a:t>Recogni</a:t>
            </a:r>
            <a:r>
              <a:rPr sz="3600" spc="55" dirty="0">
                <a:solidFill>
                  <a:srgbClr val="FFBF33"/>
                </a:solidFill>
                <a:latin typeface="Trebuchet MS"/>
                <a:cs typeface="Trebuchet MS"/>
              </a:rPr>
              <a:t>t</a:t>
            </a:r>
            <a:r>
              <a:rPr sz="3700" spc="55" dirty="0">
                <a:solidFill>
                  <a:srgbClr val="FFBF33"/>
                </a:solidFill>
                <a:latin typeface="Microsoft Sans Serif"/>
                <a:cs typeface="Microsoft Sans Serif"/>
              </a:rPr>
              <a:t>ion</a:t>
            </a:r>
            <a:endParaRPr sz="37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166881" y="7946841"/>
            <a:ext cx="1221740" cy="545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00" spc="114" dirty="0">
                <a:solidFill>
                  <a:srgbClr val="FFBF33"/>
                </a:solidFill>
                <a:latin typeface="Microsoft Sans Serif"/>
                <a:cs typeface="Microsoft Sans Serif"/>
              </a:rPr>
              <a:t>N</a:t>
            </a:r>
            <a:r>
              <a:rPr sz="3400" spc="-30" dirty="0">
                <a:solidFill>
                  <a:srgbClr val="FFBF33"/>
                </a:solidFill>
                <a:latin typeface="Microsoft Sans Serif"/>
                <a:cs typeface="Microsoft Sans Serif"/>
              </a:rPr>
              <a:t>a</a:t>
            </a:r>
            <a:r>
              <a:rPr sz="3400" spc="245" dirty="0">
                <a:solidFill>
                  <a:srgbClr val="FFBF33"/>
                </a:solidFill>
                <a:latin typeface="Microsoft Sans Serif"/>
                <a:cs typeface="Microsoft Sans Serif"/>
              </a:rPr>
              <a:t>m</a:t>
            </a:r>
            <a:r>
              <a:rPr sz="3400" spc="-5" dirty="0">
                <a:solidFill>
                  <a:srgbClr val="FFBF33"/>
                </a:solidFill>
                <a:latin typeface="Microsoft Sans Serif"/>
                <a:cs typeface="Microsoft Sans Serif"/>
              </a:rPr>
              <a:t>e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1141" y="942730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29124" y="828069"/>
            <a:ext cx="223520" cy="569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50" spc="375" dirty="0">
                <a:solidFill>
                  <a:srgbClr val="2E2E2E"/>
                </a:solidFill>
                <a:latin typeface="Microsoft Sans Serif"/>
                <a:cs typeface="Microsoft Sans Serif"/>
              </a:rPr>
              <a:t>r</a:t>
            </a:r>
            <a:endParaRPr sz="3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460866"/>
            <a:ext cx="114300" cy="4826635"/>
            <a:chOff x="1028700" y="5460866"/>
            <a:chExt cx="114300" cy="4826635"/>
          </a:xfrm>
        </p:grpSpPr>
        <p:sp>
          <p:nvSpPr>
            <p:cNvPr id="3" name="object 3"/>
            <p:cNvSpPr/>
            <p:nvPr/>
          </p:nvSpPr>
          <p:spPr>
            <a:xfrm>
              <a:off x="1028700" y="5460866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3886" y="5460866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32"/>
                  </a:lnTo>
                  <a:lnTo>
                    <a:pt x="0" y="4826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92452" y="3959581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50580" y="586942"/>
            <a:ext cx="14992350" cy="8296275"/>
          </a:xfrm>
          <a:custGeom>
            <a:avLst/>
            <a:gdLst/>
            <a:ahLst/>
            <a:cxnLst/>
            <a:rect l="l" t="t" r="r" b="b"/>
            <a:pathLst>
              <a:path w="14992350" h="8296275">
                <a:moveTo>
                  <a:pt x="14651892" y="8296274"/>
                </a:moveTo>
                <a:lnTo>
                  <a:pt x="340442" y="8296274"/>
                </a:lnTo>
                <a:lnTo>
                  <a:pt x="294112" y="8293180"/>
                </a:lnTo>
                <a:lnTo>
                  <a:pt x="249717" y="8284164"/>
                </a:lnTo>
                <a:lnTo>
                  <a:pt x="207656" y="8269624"/>
                </a:lnTo>
                <a:lnTo>
                  <a:pt x="168330" y="8249960"/>
                </a:lnTo>
                <a:lnTo>
                  <a:pt x="132135" y="8225570"/>
                </a:lnTo>
                <a:lnTo>
                  <a:pt x="99473" y="8196852"/>
                </a:lnTo>
                <a:lnTo>
                  <a:pt x="70740" y="8164206"/>
                </a:lnTo>
                <a:lnTo>
                  <a:pt x="46338" y="8128030"/>
                </a:lnTo>
                <a:lnTo>
                  <a:pt x="26663" y="8088724"/>
                </a:lnTo>
                <a:lnTo>
                  <a:pt x="12116" y="8046685"/>
                </a:lnTo>
                <a:lnTo>
                  <a:pt x="3095" y="8002313"/>
                </a:lnTo>
                <a:lnTo>
                  <a:pt x="0" y="7956006"/>
                </a:lnTo>
                <a:lnTo>
                  <a:pt x="0" y="340267"/>
                </a:lnTo>
                <a:lnTo>
                  <a:pt x="3095" y="293961"/>
                </a:lnTo>
                <a:lnTo>
                  <a:pt x="12116" y="249588"/>
                </a:lnTo>
                <a:lnTo>
                  <a:pt x="26663" y="207550"/>
                </a:lnTo>
                <a:lnTo>
                  <a:pt x="46338" y="168243"/>
                </a:lnTo>
                <a:lnTo>
                  <a:pt x="70740" y="132067"/>
                </a:lnTo>
                <a:lnTo>
                  <a:pt x="99473" y="99422"/>
                </a:lnTo>
                <a:lnTo>
                  <a:pt x="132135" y="70704"/>
                </a:lnTo>
                <a:lnTo>
                  <a:pt x="168330" y="46314"/>
                </a:lnTo>
                <a:lnTo>
                  <a:pt x="207656" y="26649"/>
                </a:lnTo>
                <a:lnTo>
                  <a:pt x="249717" y="12110"/>
                </a:lnTo>
                <a:lnTo>
                  <a:pt x="294112" y="3094"/>
                </a:lnTo>
                <a:lnTo>
                  <a:pt x="340442" y="0"/>
                </a:lnTo>
                <a:lnTo>
                  <a:pt x="14651892" y="0"/>
                </a:lnTo>
                <a:lnTo>
                  <a:pt x="14698223" y="3094"/>
                </a:lnTo>
                <a:lnTo>
                  <a:pt x="14742618" y="12110"/>
                </a:lnTo>
                <a:lnTo>
                  <a:pt x="14784678" y="26649"/>
                </a:lnTo>
                <a:lnTo>
                  <a:pt x="14824005" y="46314"/>
                </a:lnTo>
                <a:lnTo>
                  <a:pt x="14860199" y="70704"/>
                </a:lnTo>
                <a:lnTo>
                  <a:pt x="14892862" y="99422"/>
                </a:lnTo>
                <a:lnTo>
                  <a:pt x="14921594" y="132067"/>
                </a:lnTo>
                <a:lnTo>
                  <a:pt x="14945997" y="168243"/>
                </a:lnTo>
                <a:lnTo>
                  <a:pt x="14965671" y="207550"/>
                </a:lnTo>
                <a:lnTo>
                  <a:pt x="14980218" y="249588"/>
                </a:lnTo>
                <a:lnTo>
                  <a:pt x="14989239" y="293961"/>
                </a:lnTo>
                <a:lnTo>
                  <a:pt x="14992335" y="340267"/>
                </a:lnTo>
                <a:lnTo>
                  <a:pt x="14992335" y="7956006"/>
                </a:lnTo>
                <a:lnTo>
                  <a:pt x="14989239" y="8002313"/>
                </a:lnTo>
                <a:lnTo>
                  <a:pt x="14980218" y="8046685"/>
                </a:lnTo>
                <a:lnTo>
                  <a:pt x="14965671" y="8088724"/>
                </a:lnTo>
                <a:lnTo>
                  <a:pt x="14945997" y="8128030"/>
                </a:lnTo>
                <a:lnTo>
                  <a:pt x="14921594" y="8164206"/>
                </a:lnTo>
                <a:lnTo>
                  <a:pt x="14892862" y="8196852"/>
                </a:lnTo>
                <a:lnTo>
                  <a:pt x="14860199" y="8225570"/>
                </a:lnTo>
                <a:lnTo>
                  <a:pt x="14824005" y="8249960"/>
                </a:lnTo>
                <a:lnTo>
                  <a:pt x="14784678" y="8269624"/>
                </a:lnTo>
                <a:lnTo>
                  <a:pt x="14742618" y="8284164"/>
                </a:lnTo>
                <a:lnTo>
                  <a:pt x="14698223" y="8293180"/>
                </a:lnTo>
                <a:lnTo>
                  <a:pt x="14651892" y="8296274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74189" y="1599717"/>
            <a:ext cx="5567045" cy="17970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0"/>
              </a:spcBef>
            </a:pPr>
            <a:r>
              <a:rPr sz="5000" spc="180" dirty="0"/>
              <a:t>Face</a:t>
            </a:r>
            <a:r>
              <a:rPr sz="5000" spc="-310" dirty="0"/>
              <a:t> </a:t>
            </a:r>
            <a:r>
              <a:rPr sz="4900" spc="45" dirty="0">
                <a:latin typeface="Microsoft Sans Serif"/>
                <a:cs typeface="Microsoft Sans Serif"/>
              </a:rPr>
              <a:t>r</a:t>
            </a:r>
            <a:r>
              <a:rPr sz="5000" spc="45" dirty="0"/>
              <a:t>ecogni</a:t>
            </a:r>
            <a:r>
              <a:rPr sz="4900" spc="45" dirty="0">
                <a:latin typeface="Microsoft Sans Serif"/>
                <a:cs typeface="Microsoft Sans Serif"/>
              </a:rPr>
              <a:t>t</a:t>
            </a:r>
            <a:r>
              <a:rPr sz="5000" spc="45" dirty="0"/>
              <a:t>ion</a:t>
            </a:r>
            <a:r>
              <a:rPr sz="5000" spc="-310" dirty="0"/>
              <a:t> </a:t>
            </a:r>
            <a:r>
              <a:rPr sz="3750" spc="919" dirty="0">
                <a:solidFill>
                  <a:srgbClr val="FFFFFF"/>
                </a:solidFill>
                <a:latin typeface="Tahoma"/>
                <a:cs typeface="Tahoma"/>
              </a:rPr>
              <a:t>- </a:t>
            </a:r>
            <a:r>
              <a:rPr sz="3750" spc="-1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000" spc="95" dirty="0">
                <a:solidFill>
                  <a:srgbClr val="FFFFFF"/>
                </a:solidFill>
              </a:rPr>
              <a:t>Ad</a:t>
            </a:r>
            <a:r>
              <a:rPr sz="4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5000" spc="95" dirty="0">
                <a:solidFill>
                  <a:srgbClr val="FFFFFF"/>
                </a:solidFill>
              </a:rPr>
              <a:t>an</a:t>
            </a:r>
            <a:r>
              <a:rPr sz="4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5000" spc="95" dirty="0">
                <a:solidFill>
                  <a:srgbClr val="FFFFFF"/>
                </a:solidFill>
              </a:rPr>
              <a:t>age</a:t>
            </a:r>
            <a:r>
              <a:rPr sz="4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750" spc="9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375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239414" y="4805487"/>
            <a:ext cx="104775" cy="2886075"/>
            <a:chOff x="4239414" y="4805487"/>
            <a:chExt cx="104775" cy="288607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9414" y="4805487"/>
              <a:ext cx="104775" cy="1047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9414" y="5500812"/>
              <a:ext cx="104775" cy="1047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9414" y="6196137"/>
              <a:ext cx="104775" cy="1047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9414" y="6891462"/>
              <a:ext cx="104775" cy="1047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9414" y="7586786"/>
              <a:ext cx="104775" cy="10477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912961" y="4634857"/>
            <a:ext cx="5591175" cy="3179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24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oma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ed</a:t>
            </a:r>
            <a:r>
              <a:rPr sz="2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2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50" spc="55" dirty="0">
                <a:solidFill>
                  <a:srgbClr val="FFBF33"/>
                </a:solidFill>
                <a:latin typeface="Microsoft Sans Serif"/>
                <a:cs typeface="Microsoft Sans Serif"/>
              </a:rPr>
              <a:t>T</a:t>
            </a:r>
            <a:r>
              <a:rPr sz="2400" spc="55" dirty="0">
                <a:solidFill>
                  <a:srgbClr val="FFBF33"/>
                </a:solidFill>
                <a:latin typeface="Trebuchet MS"/>
                <a:cs typeface="Trebuchet MS"/>
              </a:rPr>
              <a:t>r</a:t>
            </a:r>
            <a:r>
              <a:rPr sz="2450" spc="55" dirty="0">
                <a:solidFill>
                  <a:srgbClr val="FFBF33"/>
                </a:solidFill>
                <a:latin typeface="Microsoft Sans Serif"/>
                <a:cs typeface="Microsoft Sans Serif"/>
              </a:rPr>
              <a:t>acking</a:t>
            </a:r>
            <a:r>
              <a:rPr sz="2450" spc="15" dirty="0">
                <a:solidFill>
                  <a:srgbClr val="FFBF33"/>
                </a:solidFill>
                <a:latin typeface="Microsoft Sans Serif"/>
                <a:cs typeface="Microsoft Sans Serif"/>
              </a:rPr>
              <a:t> </a:t>
            </a:r>
            <a:r>
              <a:rPr sz="2450" spc="25" dirty="0">
                <a:solidFill>
                  <a:srgbClr val="FFBF33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FFBF33"/>
                </a:solidFill>
                <a:latin typeface="Trebuchet MS"/>
                <a:cs typeface="Trebuchet MS"/>
              </a:rPr>
              <a:t>yst</a:t>
            </a:r>
            <a:r>
              <a:rPr sz="2450" spc="25" dirty="0">
                <a:solidFill>
                  <a:srgbClr val="FFBF33"/>
                </a:solidFill>
                <a:latin typeface="Microsoft Sans Serif"/>
                <a:cs typeface="Microsoft Sans Serif"/>
              </a:rPr>
              <a:t>em</a:t>
            </a:r>
            <a:endParaRPr sz="2450">
              <a:latin typeface="Microsoft Sans Serif"/>
              <a:cs typeface="Microsoft Sans Serif"/>
            </a:endParaRPr>
          </a:p>
          <a:p>
            <a:pPr marL="12700" marR="2964815">
              <a:lnSpc>
                <a:spcPts val="5480"/>
              </a:lnSpc>
              <a:spcBef>
                <a:spcPts val="605"/>
              </a:spcBef>
            </a:pPr>
            <a:r>
              <a:rPr sz="2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rgbClr val="FFBF33"/>
                </a:solidFill>
                <a:latin typeface="Microsoft Sans Serif"/>
                <a:cs typeface="Microsoft Sans Serif"/>
              </a:rPr>
              <a:t>da</a:t>
            </a:r>
            <a:r>
              <a:rPr sz="2400" dirty="0">
                <a:solidFill>
                  <a:srgbClr val="FFBF33"/>
                </a:solidFill>
                <a:latin typeface="Trebuchet MS"/>
                <a:cs typeface="Trebuchet MS"/>
              </a:rPr>
              <a:t>t</a:t>
            </a:r>
            <a:r>
              <a:rPr sz="2450" dirty="0">
                <a:solidFill>
                  <a:srgbClr val="FFBF33"/>
                </a:solidFill>
                <a:latin typeface="Microsoft Sans Serif"/>
                <a:cs typeface="Microsoft Sans Serif"/>
              </a:rPr>
              <a:t>a</a:t>
            </a:r>
            <a:r>
              <a:rPr sz="2450" spc="-25" dirty="0">
                <a:solidFill>
                  <a:srgbClr val="FFBF33"/>
                </a:solidFill>
                <a:latin typeface="Microsoft Sans Serif"/>
                <a:cs typeface="Microsoft Sans Serif"/>
              </a:rPr>
              <a:t> </a:t>
            </a:r>
            <a:r>
              <a:rPr sz="2450" spc="125" dirty="0">
                <a:solidFill>
                  <a:srgbClr val="FFBF33"/>
                </a:solidFill>
                <a:latin typeface="Microsoft Sans Serif"/>
                <a:cs typeface="Microsoft Sans Serif"/>
              </a:rPr>
              <a:t>lo</a:t>
            </a:r>
            <a:r>
              <a:rPr sz="2400" spc="125" dirty="0">
                <a:solidFill>
                  <a:srgbClr val="FFBF33"/>
                </a:solidFill>
                <a:latin typeface="Trebuchet MS"/>
                <a:cs typeface="Trebuchet MS"/>
              </a:rPr>
              <a:t>ss</a:t>
            </a:r>
            <a:r>
              <a:rPr sz="2500" spc="125" dirty="0">
                <a:solidFill>
                  <a:srgbClr val="FFBF33"/>
                </a:solidFill>
                <a:latin typeface="Tahoma"/>
                <a:cs typeface="Tahoma"/>
              </a:rPr>
              <a:t>. </a:t>
            </a:r>
            <a:r>
              <a:rPr sz="2500" spc="-770" dirty="0">
                <a:solidFill>
                  <a:srgbClr val="FFBF33"/>
                </a:solidFill>
                <a:latin typeface="Tahoma"/>
                <a:cs typeface="Tahoma"/>
              </a:rPr>
              <a:t> </a:t>
            </a:r>
            <a:r>
              <a:rPr sz="24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Co</a:t>
            </a:r>
            <a:r>
              <a:rPr sz="2400" spc="6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2500" spc="6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2450" spc="60" dirty="0">
                <a:solidFill>
                  <a:srgbClr val="FFBF33"/>
                </a:solidFill>
                <a:latin typeface="Microsoft Sans Serif"/>
                <a:cs typeface="Microsoft Sans Serif"/>
              </a:rPr>
              <a:t>Effec</a:t>
            </a:r>
            <a:r>
              <a:rPr sz="2400" spc="60" dirty="0">
                <a:solidFill>
                  <a:srgbClr val="FFBF33"/>
                </a:solidFill>
                <a:latin typeface="Trebuchet MS"/>
                <a:cs typeface="Trebuchet MS"/>
              </a:rPr>
              <a:t>t</a:t>
            </a:r>
            <a:r>
              <a:rPr sz="2450" spc="60" dirty="0">
                <a:solidFill>
                  <a:srgbClr val="FFBF33"/>
                </a:solidFill>
                <a:latin typeface="Microsoft Sans Serif"/>
                <a:cs typeface="Microsoft Sans Serif"/>
              </a:rPr>
              <a:t>i</a:t>
            </a:r>
            <a:r>
              <a:rPr sz="2400" spc="60" dirty="0">
                <a:solidFill>
                  <a:srgbClr val="FFBF33"/>
                </a:solidFill>
                <a:latin typeface="Trebuchet MS"/>
                <a:cs typeface="Trebuchet MS"/>
              </a:rPr>
              <a:t>v</a:t>
            </a:r>
            <a:r>
              <a:rPr sz="2450" spc="60" dirty="0">
                <a:solidFill>
                  <a:srgbClr val="FFBF33"/>
                </a:solidFill>
                <a:latin typeface="Microsoft Sans Serif"/>
                <a:cs typeface="Microsoft Sans Serif"/>
              </a:rPr>
              <a:t>e </a:t>
            </a:r>
            <a:r>
              <a:rPr sz="2450" spc="65" dirty="0">
                <a:solidFill>
                  <a:srgbClr val="FFBF33"/>
                </a:solidFill>
                <a:latin typeface="Microsoft Sans Serif"/>
                <a:cs typeface="Microsoft Sans Serif"/>
              </a:rPr>
              <a:t> </a:t>
            </a:r>
            <a:r>
              <a:rPr sz="24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Ea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sy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65" dirty="0">
                <a:solidFill>
                  <a:srgbClr val="FFBF33"/>
                </a:solidFill>
                <a:latin typeface="Microsoft Sans Serif"/>
                <a:cs typeface="Microsoft Sans Serif"/>
              </a:rPr>
              <a:t>To</a:t>
            </a:r>
            <a:r>
              <a:rPr sz="2450" dirty="0">
                <a:solidFill>
                  <a:srgbClr val="FFBF33"/>
                </a:solidFill>
                <a:latin typeface="Microsoft Sans Serif"/>
                <a:cs typeface="Microsoft Sans Serif"/>
              </a:rPr>
              <a:t> </a:t>
            </a:r>
            <a:r>
              <a:rPr sz="2450" spc="35" dirty="0">
                <a:solidFill>
                  <a:srgbClr val="FFBF33"/>
                </a:solidFill>
                <a:latin typeface="Microsoft Sans Serif"/>
                <a:cs typeface="Microsoft Sans Serif"/>
              </a:rPr>
              <a:t>Manage</a:t>
            </a:r>
            <a:endParaRPr sz="24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914"/>
              </a:spcBef>
            </a:pPr>
            <a:r>
              <a:rPr sz="2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Mo</a:t>
            </a:r>
            <a:r>
              <a:rPr sz="2400" spc="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Acc</a:t>
            </a:r>
            <a:r>
              <a:rPr sz="2400" spc="35" dirty="0">
                <a:solidFill>
                  <a:srgbClr val="FFFFFF"/>
                </a:solidFill>
                <a:latin typeface="Trebuchet MS"/>
                <a:cs typeface="Trebuchet MS"/>
              </a:rPr>
              <a:t>ur</a:t>
            </a:r>
            <a:r>
              <a:rPr sz="24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50" spc="-10" dirty="0">
                <a:solidFill>
                  <a:srgbClr val="FFBF33"/>
                </a:solidFill>
                <a:latin typeface="Microsoft Sans Serif"/>
                <a:cs typeface="Microsoft Sans Serif"/>
              </a:rPr>
              <a:t>Be</a:t>
            </a:r>
            <a:r>
              <a:rPr sz="2400" spc="-10" dirty="0">
                <a:solidFill>
                  <a:srgbClr val="FFBF33"/>
                </a:solidFill>
                <a:latin typeface="Trebuchet MS"/>
                <a:cs typeface="Trebuchet MS"/>
              </a:rPr>
              <a:t>tt</a:t>
            </a:r>
            <a:r>
              <a:rPr sz="2450" spc="-10" dirty="0">
                <a:solidFill>
                  <a:srgbClr val="FFBF33"/>
                </a:solidFill>
                <a:latin typeface="Microsoft Sans Serif"/>
                <a:cs typeface="Microsoft Sans Serif"/>
              </a:rPr>
              <a:t>e</a:t>
            </a:r>
            <a:r>
              <a:rPr sz="2400" spc="-10" dirty="0">
                <a:solidFill>
                  <a:srgbClr val="FFBF33"/>
                </a:solidFill>
                <a:latin typeface="Trebuchet MS"/>
                <a:cs typeface="Trebuchet MS"/>
              </a:rPr>
              <a:t>r</a:t>
            </a:r>
            <a:r>
              <a:rPr sz="2400" spc="-65" dirty="0">
                <a:solidFill>
                  <a:srgbClr val="FFBF33"/>
                </a:solidFill>
                <a:latin typeface="Trebuchet MS"/>
                <a:cs typeface="Trebuchet MS"/>
              </a:rPr>
              <a:t> </a:t>
            </a:r>
            <a:r>
              <a:rPr sz="2450" spc="25" dirty="0">
                <a:solidFill>
                  <a:srgbClr val="FFBF33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FFBF33"/>
                </a:solidFill>
                <a:latin typeface="Trebuchet MS"/>
                <a:cs typeface="Trebuchet MS"/>
              </a:rPr>
              <a:t>tt</a:t>
            </a:r>
            <a:r>
              <a:rPr sz="2450" spc="25" dirty="0">
                <a:solidFill>
                  <a:srgbClr val="FFBF33"/>
                </a:solidFill>
                <a:latin typeface="Microsoft Sans Serif"/>
                <a:cs typeface="Microsoft Sans Serif"/>
              </a:rPr>
              <a:t>endance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826633" y="9159805"/>
            <a:ext cx="436245" cy="104775"/>
          </a:xfrm>
          <a:custGeom>
            <a:avLst/>
            <a:gdLst/>
            <a:ahLst/>
            <a:cxnLst/>
            <a:rect l="l" t="t" r="r" b="b"/>
            <a:pathLst>
              <a:path w="436244" h="104775">
                <a:moveTo>
                  <a:pt x="54524" y="104775"/>
                </a:moveTo>
                <a:lnTo>
                  <a:pt x="33296" y="100659"/>
                </a:lnTo>
                <a:lnTo>
                  <a:pt x="15965" y="89435"/>
                </a:lnTo>
                <a:lnTo>
                  <a:pt x="4283" y="72783"/>
                </a:lnTo>
                <a:lnTo>
                  <a:pt x="0" y="52387"/>
                </a:lnTo>
                <a:lnTo>
                  <a:pt x="4283" y="31991"/>
                </a:lnTo>
                <a:lnTo>
                  <a:pt x="15965" y="15339"/>
                </a:lnTo>
                <a:lnTo>
                  <a:pt x="33296" y="4115"/>
                </a:lnTo>
                <a:lnTo>
                  <a:pt x="54524" y="0"/>
                </a:lnTo>
                <a:lnTo>
                  <a:pt x="75752" y="4115"/>
                </a:lnTo>
                <a:lnTo>
                  <a:pt x="93083" y="15339"/>
                </a:lnTo>
                <a:lnTo>
                  <a:pt x="104765" y="31991"/>
                </a:lnTo>
                <a:lnTo>
                  <a:pt x="109048" y="52387"/>
                </a:lnTo>
                <a:lnTo>
                  <a:pt x="104765" y="72783"/>
                </a:lnTo>
                <a:lnTo>
                  <a:pt x="93083" y="89435"/>
                </a:lnTo>
                <a:lnTo>
                  <a:pt x="75752" y="100659"/>
                </a:lnTo>
                <a:lnTo>
                  <a:pt x="54524" y="104775"/>
                </a:lnTo>
                <a:close/>
              </a:path>
              <a:path w="436244" h="104775">
                <a:moveTo>
                  <a:pt x="381670" y="104775"/>
                </a:moveTo>
                <a:lnTo>
                  <a:pt x="360442" y="100659"/>
                </a:lnTo>
                <a:lnTo>
                  <a:pt x="343111" y="89435"/>
                </a:lnTo>
                <a:lnTo>
                  <a:pt x="331429" y="72783"/>
                </a:lnTo>
                <a:lnTo>
                  <a:pt x="327145" y="52387"/>
                </a:lnTo>
                <a:lnTo>
                  <a:pt x="331429" y="31991"/>
                </a:lnTo>
                <a:lnTo>
                  <a:pt x="343111" y="15339"/>
                </a:lnTo>
                <a:lnTo>
                  <a:pt x="360442" y="4115"/>
                </a:lnTo>
                <a:lnTo>
                  <a:pt x="381670" y="0"/>
                </a:lnTo>
                <a:lnTo>
                  <a:pt x="402898" y="4115"/>
                </a:lnTo>
                <a:lnTo>
                  <a:pt x="420229" y="15339"/>
                </a:lnTo>
                <a:lnTo>
                  <a:pt x="431911" y="31991"/>
                </a:lnTo>
                <a:lnTo>
                  <a:pt x="436194" y="52387"/>
                </a:lnTo>
                <a:lnTo>
                  <a:pt x="431911" y="72783"/>
                </a:lnTo>
                <a:lnTo>
                  <a:pt x="420229" y="89435"/>
                </a:lnTo>
                <a:lnTo>
                  <a:pt x="402898" y="100659"/>
                </a:lnTo>
                <a:lnTo>
                  <a:pt x="381670" y="104775"/>
                </a:lnTo>
                <a:close/>
              </a:path>
              <a:path w="436244" h="104775">
                <a:moveTo>
                  <a:pt x="218097" y="104775"/>
                </a:moveTo>
                <a:lnTo>
                  <a:pt x="196869" y="100659"/>
                </a:lnTo>
                <a:lnTo>
                  <a:pt x="179538" y="89435"/>
                </a:lnTo>
                <a:lnTo>
                  <a:pt x="167856" y="72783"/>
                </a:lnTo>
                <a:lnTo>
                  <a:pt x="163572" y="52387"/>
                </a:lnTo>
                <a:lnTo>
                  <a:pt x="167856" y="31991"/>
                </a:lnTo>
                <a:lnTo>
                  <a:pt x="179538" y="15339"/>
                </a:lnTo>
                <a:lnTo>
                  <a:pt x="196869" y="4115"/>
                </a:lnTo>
                <a:lnTo>
                  <a:pt x="218097" y="0"/>
                </a:lnTo>
                <a:lnTo>
                  <a:pt x="239325" y="4115"/>
                </a:lnTo>
                <a:lnTo>
                  <a:pt x="256656" y="15339"/>
                </a:lnTo>
                <a:lnTo>
                  <a:pt x="268338" y="31991"/>
                </a:lnTo>
                <a:lnTo>
                  <a:pt x="272621" y="52387"/>
                </a:lnTo>
                <a:lnTo>
                  <a:pt x="268338" y="72783"/>
                </a:lnTo>
                <a:lnTo>
                  <a:pt x="256656" y="89435"/>
                </a:lnTo>
                <a:lnTo>
                  <a:pt x="239325" y="100659"/>
                </a:lnTo>
                <a:lnTo>
                  <a:pt x="218097" y="104775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1141" y="942730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91162" y="817626"/>
            <a:ext cx="299720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-90" dirty="0">
                <a:solidFill>
                  <a:srgbClr val="2E2E2E"/>
                </a:solidFill>
                <a:latin typeface="Lucida Sans Unicode"/>
                <a:cs typeface="Lucida Sans Unicode"/>
              </a:rPr>
              <a:t>o</a:t>
            </a:r>
            <a:endParaRPr sz="3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26633" y="9150286"/>
            <a:ext cx="436245" cy="104775"/>
          </a:xfrm>
          <a:custGeom>
            <a:avLst/>
            <a:gdLst/>
            <a:ahLst/>
            <a:cxnLst/>
            <a:rect l="l" t="t" r="r" b="b"/>
            <a:pathLst>
              <a:path w="436244" h="104775">
                <a:moveTo>
                  <a:pt x="54524" y="104775"/>
                </a:moveTo>
                <a:lnTo>
                  <a:pt x="33296" y="100659"/>
                </a:lnTo>
                <a:lnTo>
                  <a:pt x="15965" y="89435"/>
                </a:lnTo>
                <a:lnTo>
                  <a:pt x="4283" y="72783"/>
                </a:lnTo>
                <a:lnTo>
                  <a:pt x="0" y="52387"/>
                </a:lnTo>
                <a:lnTo>
                  <a:pt x="4283" y="31991"/>
                </a:lnTo>
                <a:lnTo>
                  <a:pt x="15965" y="15339"/>
                </a:lnTo>
                <a:lnTo>
                  <a:pt x="33296" y="4115"/>
                </a:lnTo>
                <a:lnTo>
                  <a:pt x="54524" y="0"/>
                </a:lnTo>
                <a:lnTo>
                  <a:pt x="75752" y="4115"/>
                </a:lnTo>
                <a:lnTo>
                  <a:pt x="93083" y="15339"/>
                </a:lnTo>
                <a:lnTo>
                  <a:pt x="104765" y="31991"/>
                </a:lnTo>
                <a:lnTo>
                  <a:pt x="109048" y="52387"/>
                </a:lnTo>
                <a:lnTo>
                  <a:pt x="104765" y="72783"/>
                </a:lnTo>
                <a:lnTo>
                  <a:pt x="93083" y="89435"/>
                </a:lnTo>
                <a:lnTo>
                  <a:pt x="75752" y="100659"/>
                </a:lnTo>
                <a:lnTo>
                  <a:pt x="54524" y="104775"/>
                </a:lnTo>
                <a:close/>
              </a:path>
              <a:path w="436244" h="104775">
                <a:moveTo>
                  <a:pt x="381670" y="104775"/>
                </a:moveTo>
                <a:lnTo>
                  <a:pt x="360442" y="100659"/>
                </a:lnTo>
                <a:lnTo>
                  <a:pt x="343111" y="89435"/>
                </a:lnTo>
                <a:lnTo>
                  <a:pt x="331429" y="72783"/>
                </a:lnTo>
                <a:lnTo>
                  <a:pt x="327145" y="52387"/>
                </a:lnTo>
                <a:lnTo>
                  <a:pt x="331429" y="31991"/>
                </a:lnTo>
                <a:lnTo>
                  <a:pt x="343111" y="15339"/>
                </a:lnTo>
                <a:lnTo>
                  <a:pt x="360442" y="4115"/>
                </a:lnTo>
                <a:lnTo>
                  <a:pt x="381670" y="0"/>
                </a:lnTo>
                <a:lnTo>
                  <a:pt x="402898" y="4115"/>
                </a:lnTo>
                <a:lnTo>
                  <a:pt x="420229" y="15339"/>
                </a:lnTo>
                <a:lnTo>
                  <a:pt x="431911" y="31991"/>
                </a:lnTo>
                <a:lnTo>
                  <a:pt x="436194" y="52387"/>
                </a:lnTo>
                <a:lnTo>
                  <a:pt x="431911" y="72783"/>
                </a:lnTo>
                <a:lnTo>
                  <a:pt x="420229" y="89435"/>
                </a:lnTo>
                <a:lnTo>
                  <a:pt x="402898" y="100659"/>
                </a:lnTo>
                <a:lnTo>
                  <a:pt x="381670" y="104775"/>
                </a:lnTo>
                <a:close/>
              </a:path>
              <a:path w="436244" h="104775">
                <a:moveTo>
                  <a:pt x="218097" y="104775"/>
                </a:moveTo>
                <a:lnTo>
                  <a:pt x="196869" y="100659"/>
                </a:lnTo>
                <a:lnTo>
                  <a:pt x="179538" y="89435"/>
                </a:lnTo>
                <a:lnTo>
                  <a:pt x="167856" y="72783"/>
                </a:lnTo>
                <a:lnTo>
                  <a:pt x="163572" y="52387"/>
                </a:lnTo>
                <a:lnTo>
                  <a:pt x="167856" y="31991"/>
                </a:lnTo>
                <a:lnTo>
                  <a:pt x="179538" y="15339"/>
                </a:lnTo>
                <a:lnTo>
                  <a:pt x="196869" y="4115"/>
                </a:lnTo>
                <a:lnTo>
                  <a:pt x="218097" y="0"/>
                </a:lnTo>
                <a:lnTo>
                  <a:pt x="239325" y="4115"/>
                </a:lnTo>
                <a:lnTo>
                  <a:pt x="256656" y="15339"/>
                </a:lnTo>
                <a:lnTo>
                  <a:pt x="268338" y="31991"/>
                </a:lnTo>
                <a:lnTo>
                  <a:pt x="272621" y="52387"/>
                </a:lnTo>
                <a:lnTo>
                  <a:pt x="268338" y="72783"/>
                </a:lnTo>
                <a:lnTo>
                  <a:pt x="256656" y="89435"/>
                </a:lnTo>
                <a:lnTo>
                  <a:pt x="239325" y="100659"/>
                </a:lnTo>
                <a:lnTo>
                  <a:pt x="218097" y="104775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8863" y="2296906"/>
            <a:ext cx="866774" cy="866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15476" y="2420486"/>
            <a:ext cx="657224" cy="6191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83204" y="2438185"/>
            <a:ext cx="838199" cy="6000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19861" y="6698295"/>
            <a:ext cx="809624" cy="8096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679194" y="6698295"/>
            <a:ext cx="619124" cy="6191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21273" y="1982819"/>
            <a:ext cx="2105024" cy="210502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191692" y="2053137"/>
            <a:ext cx="2838450" cy="3086100"/>
          </a:xfrm>
          <a:custGeom>
            <a:avLst/>
            <a:gdLst/>
            <a:ahLst/>
            <a:cxnLst/>
            <a:rect l="l" t="t" r="r" b="b"/>
            <a:pathLst>
              <a:path w="2838450" h="3086100">
                <a:moveTo>
                  <a:pt x="2637500" y="3086099"/>
                </a:moveTo>
                <a:lnTo>
                  <a:pt x="200864" y="3086099"/>
                </a:lnTo>
                <a:lnTo>
                  <a:pt x="154888" y="3080786"/>
                </a:lnTo>
                <a:lnTo>
                  <a:pt x="112640" y="3065657"/>
                </a:lnTo>
                <a:lnTo>
                  <a:pt x="75340" y="3041930"/>
                </a:lnTo>
                <a:lnTo>
                  <a:pt x="44207" y="3010825"/>
                </a:lnTo>
                <a:lnTo>
                  <a:pt x="20460" y="2973557"/>
                </a:lnTo>
                <a:lnTo>
                  <a:pt x="5318" y="2931347"/>
                </a:lnTo>
                <a:lnTo>
                  <a:pt x="0" y="2885411"/>
                </a:lnTo>
                <a:lnTo>
                  <a:pt x="0" y="200688"/>
                </a:lnTo>
                <a:lnTo>
                  <a:pt x="5318" y="154752"/>
                </a:lnTo>
                <a:lnTo>
                  <a:pt x="20460" y="112541"/>
                </a:lnTo>
                <a:lnTo>
                  <a:pt x="44207" y="75274"/>
                </a:lnTo>
                <a:lnTo>
                  <a:pt x="75340" y="44168"/>
                </a:lnTo>
                <a:lnTo>
                  <a:pt x="112640" y="20442"/>
                </a:lnTo>
                <a:lnTo>
                  <a:pt x="154888" y="5313"/>
                </a:lnTo>
                <a:lnTo>
                  <a:pt x="200864" y="0"/>
                </a:lnTo>
                <a:lnTo>
                  <a:pt x="2637500" y="0"/>
                </a:lnTo>
                <a:lnTo>
                  <a:pt x="2683477" y="5313"/>
                </a:lnTo>
                <a:lnTo>
                  <a:pt x="2725724" y="20442"/>
                </a:lnTo>
                <a:lnTo>
                  <a:pt x="2763024" y="44168"/>
                </a:lnTo>
                <a:lnTo>
                  <a:pt x="2794157" y="75274"/>
                </a:lnTo>
                <a:lnTo>
                  <a:pt x="2807522" y="96248"/>
                </a:lnTo>
                <a:lnTo>
                  <a:pt x="200864" y="96248"/>
                </a:lnTo>
                <a:lnTo>
                  <a:pt x="160320" y="104503"/>
                </a:lnTo>
                <a:lnTo>
                  <a:pt x="127077" y="126966"/>
                </a:lnTo>
                <a:lnTo>
                  <a:pt x="104595" y="160179"/>
                </a:lnTo>
                <a:lnTo>
                  <a:pt x="96333" y="200688"/>
                </a:lnTo>
                <a:lnTo>
                  <a:pt x="96333" y="2885411"/>
                </a:lnTo>
                <a:lnTo>
                  <a:pt x="104595" y="2925919"/>
                </a:lnTo>
                <a:lnTo>
                  <a:pt x="127077" y="2959133"/>
                </a:lnTo>
                <a:lnTo>
                  <a:pt x="160320" y="2981595"/>
                </a:lnTo>
                <a:lnTo>
                  <a:pt x="200864" y="2989851"/>
                </a:lnTo>
                <a:lnTo>
                  <a:pt x="2807522" y="2989851"/>
                </a:lnTo>
                <a:lnTo>
                  <a:pt x="2794157" y="3010825"/>
                </a:lnTo>
                <a:lnTo>
                  <a:pt x="2763024" y="3041930"/>
                </a:lnTo>
                <a:lnTo>
                  <a:pt x="2725724" y="3065657"/>
                </a:lnTo>
                <a:lnTo>
                  <a:pt x="2683477" y="3080786"/>
                </a:lnTo>
                <a:lnTo>
                  <a:pt x="2637500" y="3086099"/>
                </a:lnTo>
                <a:close/>
              </a:path>
              <a:path w="2838450" h="3086100">
                <a:moveTo>
                  <a:pt x="2807522" y="2989851"/>
                </a:moveTo>
                <a:lnTo>
                  <a:pt x="2637500" y="2989851"/>
                </a:lnTo>
                <a:lnTo>
                  <a:pt x="2678045" y="2981595"/>
                </a:lnTo>
                <a:lnTo>
                  <a:pt x="2711287" y="2959133"/>
                </a:lnTo>
                <a:lnTo>
                  <a:pt x="2733769" y="2925919"/>
                </a:lnTo>
                <a:lnTo>
                  <a:pt x="2742032" y="2885411"/>
                </a:lnTo>
                <a:lnTo>
                  <a:pt x="2742032" y="200688"/>
                </a:lnTo>
                <a:lnTo>
                  <a:pt x="2733769" y="160179"/>
                </a:lnTo>
                <a:lnTo>
                  <a:pt x="2711287" y="126966"/>
                </a:lnTo>
                <a:lnTo>
                  <a:pt x="2678045" y="104503"/>
                </a:lnTo>
                <a:lnTo>
                  <a:pt x="2637500" y="96248"/>
                </a:lnTo>
                <a:lnTo>
                  <a:pt x="2807522" y="96248"/>
                </a:lnTo>
                <a:lnTo>
                  <a:pt x="2817904" y="112541"/>
                </a:lnTo>
                <a:lnTo>
                  <a:pt x="2833047" y="154752"/>
                </a:lnTo>
                <a:lnTo>
                  <a:pt x="2838365" y="200688"/>
                </a:lnTo>
                <a:lnTo>
                  <a:pt x="2838365" y="2885411"/>
                </a:lnTo>
                <a:lnTo>
                  <a:pt x="2833047" y="2931347"/>
                </a:lnTo>
                <a:lnTo>
                  <a:pt x="2817904" y="2973557"/>
                </a:lnTo>
                <a:lnTo>
                  <a:pt x="2807522" y="2989851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92452" y="3959581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8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86163" y="3574022"/>
            <a:ext cx="80645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NUMPY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86163" y="4148309"/>
            <a:ext cx="1925955" cy="516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4400"/>
              </a:lnSpc>
              <a:spcBef>
                <a:spcPts val="90"/>
              </a:spcBef>
            </a:pPr>
            <a:r>
              <a:rPr sz="1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Lib</a:t>
            </a:r>
            <a:r>
              <a:rPr sz="1200" spc="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75" dirty="0">
                <a:solidFill>
                  <a:srgbClr val="FFFFFF"/>
                </a:solidFill>
                <a:latin typeface="Tahoma"/>
                <a:cs typeface="Tahoma"/>
              </a:rPr>
              <a:t>ry</a:t>
            </a:r>
            <a:r>
              <a:rPr sz="12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Tahoma"/>
                <a:cs typeface="Tahoma"/>
              </a:rPr>
              <a:t>us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ed</a:t>
            </a:r>
            <a:r>
              <a:rPr sz="12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fo</a:t>
            </a:r>
            <a:r>
              <a:rPr sz="1200" spc="1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200" spc="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king </a:t>
            </a:r>
            <a:r>
              <a:rPr sz="12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200" spc="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12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65" dirty="0">
                <a:solidFill>
                  <a:srgbClr val="FFFFFF"/>
                </a:solidFill>
                <a:latin typeface="Tahoma"/>
                <a:cs typeface="Tahoma"/>
              </a:rPr>
              <a:t>rr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65" dirty="0">
                <a:solidFill>
                  <a:srgbClr val="FFFFFF"/>
                </a:solidFill>
                <a:latin typeface="Tahoma"/>
                <a:cs typeface="Tahoma"/>
              </a:rPr>
              <a:t>ys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302776" y="3518874"/>
            <a:ext cx="922655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OpenCV</a:t>
            </a:r>
            <a:endParaRPr sz="175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302776" y="4136176"/>
            <a:ext cx="1469390" cy="542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8699"/>
              </a:lnSpc>
              <a:spcBef>
                <a:spcPts val="95"/>
              </a:spcBef>
            </a:pP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lib</a:t>
            </a:r>
            <a:r>
              <a:rPr sz="1300" spc="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300" spc="75" dirty="0">
                <a:solidFill>
                  <a:srgbClr val="FFFFFF"/>
                </a:solidFill>
                <a:latin typeface="Tahoma"/>
                <a:cs typeface="Tahoma"/>
              </a:rPr>
              <a:t>ry</a:t>
            </a:r>
            <a:r>
              <a:rPr sz="13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ahoma"/>
                <a:cs typeface="Tahoma"/>
              </a:rPr>
              <a:t>us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ed</a:t>
            </a:r>
            <a:r>
              <a:rPr sz="13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fo</a:t>
            </a:r>
            <a:r>
              <a:rPr sz="1300" spc="105" dirty="0">
                <a:solidFill>
                  <a:srgbClr val="FFFFFF"/>
                </a:solidFill>
                <a:latin typeface="Tahoma"/>
                <a:cs typeface="Tahoma"/>
              </a:rPr>
              <a:t>r </a:t>
            </a:r>
            <a:r>
              <a:rPr sz="1300" spc="-3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</a:t>
            </a:r>
            <a:r>
              <a:rPr sz="1300" spc="75" dirty="0">
                <a:solidFill>
                  <a:srgbClr val="FFFFFF"/>
                </a:solidFill>
                <a:latin typeface="Tahoma"/>
                <a:cs typeface="Tahoma"/>
              </a:rPr>
              <a:t>ut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300" spc="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3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300" spc="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3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70504" y="3503466"/>
            <a:ext cx="40576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17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1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70504" y="4092049"/>
            <a:ext cx="1878964" cy="529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2200"/>
              </a:lnSpc>
              <a:spcBef>
                <a:spcPts val="95"/>
              </a:spcBef>
            </a:pPr>
            <a:r>
              <a:rPr sz="12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Toolki</a:t>
            </a:r>
            <a:r>
              <a:rPr sz="1250" spc="80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12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fo</a:t>
            </a:r>
            <a:r>
              <a:rPr sz="1250" spc="105" dirty="0">
                <a:solidFill>
                  <a:srgbClr val="FFFFFF"/>
                </a:solidFill>
                <a:latin typeface="Tahoma"/>
                <a:cs typeface="Tahoma"/>
              </a:rPr>
              <a:t>r </a:t>
            </a:r>
            <a:r>
              <a:rPr sz="12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making </a:t>
            </a:r>
            <a:r>
              <a:rPr sz="1250" spc="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eal </a:t>
            </a:r>
            <a:r>
              <a:rPr sz="1250" spc="-3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8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2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250" spc="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ld</a:t>
            </a:r>
            <a:r>
              <a:rPr sz="12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12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lea</a:t>
            </a:r>
            <a:r>
              <a:rPr sz="1250" spc="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ning</a:t>
            </a:r>
            <a:endParaRPr sz="125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07161" y="7840882"/>
            <a:ext cx="159321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face</a:t>
            </a:r>
            <a:r>
              <a:rPr sz="1550" spc="40" dirty="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sz="1500" spc="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ecogni</a:t>
            </a:r>
            <a:r>
              <a:rPr sz="1500" spc="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07161" y="8388436"/>
            <a:ext cx="1588135" cy="4806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50"/>
              </a:spcBef>
            </a:pPr>
            <a:r>
              <a:rPr sz="11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150" spc="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1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150" spc="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1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sz="1150" spc="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1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150" spc="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1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150" spc="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15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150" spc="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1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e </a:t>
            </a:r>
            <a:r>
              <a:rPr sz="11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1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comm</a:t>
            </a:r>
            <a:r>
              <a:rPr sz="1150" spc="6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1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nica</a:t>
            </a:r>
            <a:r>
              <a:rPr sz="1150" spc="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1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1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150" spc="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1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ool</a:t>
            </a:r>
            <a:r>
              <a:rPr sz="1150" spc="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1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666494" y="7768650"/>
            <a:ext cx="1884045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600" spc="30" dirty="0">
                <a:solidFill>
                  <a:srgbClr val="FFFFFF"/>
                </a:solidFill>
                <a:latin typeface="Trebuchet MS"/>
                <a:cs typeface="Trebuchet MS"/>
              </a:rPr>
              <a:t>yt</a:t>
            </a:r>
            <a:r>
              <a:rPr sz="1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hon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OS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mod</a:t>
            </a:r>
            <a:r>
              <a:rPr sz="1600" spc="8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6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le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666494" y="8352586"/>
            <a:ext cx="1706245" cy="51498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29800"/>
              </a:lnSpc>
              <a:spcBef>
                <a:spcPts val="50"/>
              </a:spcBef>
            </a:pPr>
            <a:r>
              <a:rPr sz="12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200" spc="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200" spc="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sz="1200" spc="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200" spc="50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2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 </a:t>
            </a:r>
            <a:r>
              <a:rPr sz="12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comm</a:t>
            </a:r>
            <a:r>
              <a:rPr sz="1200" spc="6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nica</a:t>
            </a:r>
            <a:r>
              <a:rPr sz="1200" spc="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2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ool</a:t>
            </a:r>
            <a:r>
              <a:rPr sz="1200" spc="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25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93533" y="3519599"/>
            <a:ext cx="728345" cy="2755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Panda</a:t>
            </a:r>
            <a:r>
              <a:rPr sz="1600" spc="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93533" y="4093826"/>
            <a:ext cx="2056764" cy="506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9500"/>
              </a:lnSpc>
              <a:spcBef>
                <a:spcPts val="95"/>
              </a:spcBef>
            </a:pP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200" spc="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200" spc="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55" dirty="0">
                <a:solidFill>
                  <a:srgbClr val="FFFFFF"/>
                </a:solidFill>
                <a:latin typeface="Tahoma"/>
                <a:cs typeface="Tahoma"/>
              </a:rPr>
              <a:t> us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ed</a:t>
            </a:r>
            <a:r>
              <a:rPr sz="12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fo</a:t>
            </a:r>
            <a:r>
              <a:rPr sz="1200" spc="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</a:t>
            </a:r>
            <a:r>
              <a:rPr sz="1200" spc="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manip</a:t>
            </a:r>
            <a:r>
              <a:rPr sz="1200" spc="7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la</a:t>
            </a:r>
            <a:r>
              <a:rPr sz="1200" spc="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</a:t>
            </a:r>
            <a:r>
              <a:rPr sz="1200" spc="60" dirty="0">
                <a:solidFill>
                  <a:srgbClr val="FFFFFF"/>
                </a:solidFill>
                <a:latin typeface="Tahoma"/>
                <a:cs typeface="Tahoma"/>
              </a:rPr>
              <a:t>ys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2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25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161650" y="2049458"/>
            <a:ext cx="2809875" cy="3095625"/>
          </a:xfrm>
          <a:custGeom>
            <a:avLst/>
            <a:gdLst/>
            <a:ahLst/>
            <a:cxnLst/>
            <a:rect l="l" t="t" r="r" b="b"/>
            <a:pathLst>
              <a:path w="2809875" h="3095625">
                <a:moveTo>
                  <a:pt x="2611012" y="3095624"/>
                </a:moveTo>
                <a:lnTo>
                  <a:pt x="198847" y="3095624"/>
                </a:lnTo>
                <a:lnTo>
                  <a:pt x="153332" y="3090350"/>
                </a:lnTo>
                <a:lnTo>
                  <a:pt x="111509" y="3075332"/>
                </a:lnTo>
                <a:lnTo>
                  <a:pt x="74584" y="3051780"/>
                </a:lnTo>
                <a:lnTo>
                  <a:pt x="43763" y="3020902"/>
                </a:lnTo>
                <a:lnTo>
                  <a:pt x="20255" y="2983908"/>
                </a:lnTo>
                <a:lnTo>
                  <a:pt x="5264" y="2942007"/>
                </a:lnTo>
                <a:lnTo>
                  <a:pt x="0" y="2896408"/>
                </a:lnTo>
                <a:lnTo>
                  <a:pt x="0" y="199216"/>
                </a:lnTo>
                <a:lnTo>
                  <a:pt x="5264" y="153617"/>
                </a:lnTo>
                <a:lnTo>
                  <a:pt x="20255" y="111716"/>
                </a:lnTo>
                <a:lnTo>
                  <a:pt x="43763" y="74722"/>
                </a:lnTo>
                <a:lnTo>
                  <a:pt x="74584" y="43844"/>
                </a:lnTo>
                <a:lnTo>
                  <a:pt x="111509" y="20292"/>
                </a:lnTo>
                <a:lnTo>
                  <a:pt x="153332" y="5274"/>
                </a:lnTo>
                <a:lnTo>
                  <a:pt x="198847" y="0"/>
                </a:lnTo>
                <a:lnTo>
                  <a:pt x="2611012" y="0"/>
                </a:lnTo>
                <a:lnTo>
                  <a:pt x="2656527" y="5274"/>
                </a:lnTo>
                <a:lnTo>
                  <a:pt x="2698350" y="20292"/>
                </a:lnTo>
                <a:lnTo>
                  <a:pt x="2735276" y="43844"/>
                </a:lnTo>
                <a:lnTo>
                  <a:pt x="2766096" y="74722"/>
                </a:lnTo>
                <a:lnTo>
                  <a:pt x="2779327" y="95542"/>
                </a:lnTo>
                <a:lnTo>
                  <a:pt x="198847" y="95542"/>
                </a:lnTo>
                <a:lnTo>
                  <a:pt x="158710" y="103737"/>
                </a:lnTo>
                <a:lnTo>
                  <a:pt x="125801" y="126034"/>
                </a:lnTo>
                <a:lnTo>
                  <a:pt x="103545" y="159004"/>
                </a:lnTo>
                <a:lnTo>
                  <a:pt x="95365" y="199216"/>
                </a:lnTo>
                <a:lnTo>
                  <a:pt x="95365" y="2896408"/>
                </a:lnTo>
                <a:lnTo>
                  <a:pt x="103545" y="2936620"/>
                </a:lnTo>
                <a:lnTo>
                  <a:pt x="125801" y="2969590"/>
                </a:lnTo>
                <a:lnTo>
                  <a:pt x="158710" y="2991887"/>
                </a:lnTo>
                <a:lnTo>
                  <a:pt x="198847" y="3000082"/>
                </a:lnTo>
                <a:lnTo>
                  <a:pt x="2779327" y="3000082"/>
                </a:lnTo>
                <a:lnTo>
                  <a:pt x="2766096" y="3020902"/>
                </a:lnTo>
                <a:lnTo>
                  <a:pt x="2735276" y="3051780"/>
                </a:lnTo>
                <a:lnTo>
                  <a:pt x="2698350" y="3075332"/>
                </a:lnTo>
                <a:lnTo>
                  <a:pt x="2656527" y="3090350"/>
                </a:lnTo>
                <a:lnTo>
                  <a:pt x="2611012" y="3095624"/>
                </a:lnTo>
                <a:close/>
              </a:path>
              <a:path w="2809875" h="3095625">
                <a:moveTo>
                  <a:pt x="2779327" y="3000082"/>
                </a:moveTo>
                <a:lnTo>
                  <a:pt x="2611012" y="3000082"/>
                </a:lnTo>
                <a:lnTo>
                  <a:pt x="2651150" y="2991887"/>
                </a:lnTo>
                <a:lnTo>
                  <a:pt x="2684058" y="2969590"/>
                </a:lnTo>
                <a:lnTo>
                  <a:pt x="2706315" y="2936620"/>
                </a:lnTo>
                <a:lnTo>
                  <a:pt x="2714494" y="2896408"/>
                </a:lnTo>
                <a:lnTo>
                  <a:pt x="2714494" y="199216"/>
                </a:lnTo>
                <a:lnTo>
                  <a:pt x="2706315" y="159004"/>
                </a:lnTo>
                <a:lnTo>
                  <a:pt x="2684058" y="126034"/>
                </a:lnTo>
                <a:lnTo>
                  <a:pt x="2651150" y="103737"/>
                </a:lnTo>
                <a:lnTo>
                  <a:pt x="2611012" y="95542"/>
                </a:lnTo>
                <a:lnTo>
                  <a:pt x="2779327" y="95542"/>
                </a:lnTo>
                <a:lnTo>
                  <a:pt x="2789605" y="111716"/>
                </a:lnTo>
                <a:lnTo>
                  <a:pt x="2804595" y="153617"/>
                </a:lnTo>
                <a:lnTo>
                  <a:pt x="2809860" y="199216"/>
                </a:lnTo>
                <a:lnTo>
                  <a:pt x="2809860" y="2896408"/>
                </a:lnTo>
                <a:lnTo>
                  <a:pt x="2804595" y="2942007"/>
                </a:lnTo>
                <a:lnTo>
                  <a:pt x="2789605" y="2983908"/>
                </a:lnTo>
                <a:lnTo>
                  <a:pt x="2779327" y="30000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75312" y="6322188"/>
            <a:ext cx="2838450" cy="3086100"/>
          </a:xfrm>
          <a:custGeom>
            <a:avLst/>
            <a:gdLst/>
            <a:ahLst/>
            <a:cxnLst/>
            <a:rect l="l" t="t" r="r" b="b"/>
            <a:pathLst>
              <a:path w="2838450" h="3086100">
                <a:moveTo>
                  <a:pt x="2637500" y="3086099"/>
                </a:moveTo>
                <a:lnTo>
                  <a:pt x="200864" y="3086099"/>
                </a:lnTo>
                <a:lnTo>
                  <a:pt x="154888" y="3080786"/>
                </a:lnTo>
                <a:lnTo>
                  <a:pt x="112640" y="3065657"/>
                </a:lnTo>
                <a:lnTo>
                  <a:pt x="75340" y="3041930"/>
                </a:lnTo>
                <a:lnTo>
                  <a:pt x="44207" y="3010825"/>
                </a:lnTo>
                <a:lnTo>
                  <a:pt x="20460" y="2973557"/>
                </a:lnTo>
                <a:lnTo>
                  <a:pt x="5318" y="2931347"/>
                </a:lnTo>
                <a:lnTo>
                  <a:pt x="0" y="2885411"/>
                </a:lnTo>
                <a:lnTo>
                  <a:pt x="0" y="200688"/>
                </a:lnTo>
                <a:lnTo>
                  <a:pt x="5318" y="154752"/>
                </a:lnTo>
                <a:lnTo>
                  <a:pt x="20460" y="112541"/>
                </a:lnTo>
                <a:lnTo>
                  <a:pt x="44207" y="75274"/>
                </a:lnTo>
                <a:lnTo>
                  <a:pt x="75340" y="44168"/>
                </a:lnTo>
                <a:lnTo>
                  <a:pt x="112640" y="20442"/>
                </a:lnTo>
                <a:lnTo>
                  <a:pt x="154888" y="5313"/>
                </a:lnTo>
                <a:lnTo>
                  <a:pt x="200864" y="0"/>
                </a:lnTo>
                <a:lnTo>
                  <a:pt x="2637500" y="0"/>
                </a:lnTo>
                <a:lnTo>
                  <a:pt x="2683477" y="5313"/>
                </a:lnTo>
                <a:lnTo>
                  <a:pt x="2725724" y="20442"/>
                </a:lnTo>
                <a:lnTo>
                  <a:pt x="2763024" y="44168"/>
                </a:lnTo>
                <a:lnTo>
                  <a:pt x="2794157" y="75274"/>
                </a:lnTo>
                <a:lnTo>
                  <a:pt x="2807522" y="96248"/>
                </a:lnTo>
                <a:lnTo>
                  <a:pt x="200864" y="96248"/>
                </a:lnTo>
                <a:lnTo>
                  <a:pt x="160320" y="104503"/>
                </a:lnTo>
                <a:lnTo>
                  <a:pt x="127077" y="126966"/>
                </a:lnTo>
                <a:lnTo>
                  <a:pt x="104595" y="160179"/>
                </a:lnTo>
                <a:lnTo>
                  <a:pt x="96333" y="200688"/>
                </a:lnTo>
                <a:lnTo>
                  <a:pt x="96333" y="2885411"/>
                </a:lnTo>
                <a:lnTo>
                  <a:pt x="104595" y="2925919"/>
                </a:lnTo>
                <a:lnTo>
                  <a:pt x="127077" y="2959133"/>
                </a:lnTo>
                <a:lnTo>
                  <a:pt x="160320" y="2981595"/>
                </a:lnTo>
                <a:lnTo>
                  <a:pt x="200864" y="2989851"/>
                </a:lnTo>
                <a:lnTo>
                  <a:pt x="2807522" y="2989851"/>
                </a:lnTo>
                <a:lnTo>
                  <a:pt x="2794157" y="3010825"/>
                </a:lnTo>
                <a:lnTo>
                  <a:pt x="2763024" y="3041930"/>
                </a:lnTo>
                <a:lnTo>
                  <a:pt x="2725724" y="3065657"/>
                </a:lnTo>
                <a:lnTo>
                  <a:pt x="2683477" y="3080786"/>
                </a:lnTo>
                <a:lnTo>
                  <a:pt x="2637500" y="3086099"/>
                </a:lnTo>
                <a:close/>
              </a:path>
              <a:path w="2838450" h="3086100">
                <a:moveTo>
                  <a:pt x="2807522" y="2989851"/>
                </a:moveTo>
                <a:lnTo>
                  <a:pt x="2637500" y="2989851"/>
                </a:lnTo>
                <a:lnTo>
                  <a:pt x="2678045" y="2981595"/>
                </a:lnTo>
                <a:lnTo>
                  <a:pt x="2711287" y="2959133"/>
                </a:lnTo>
                <a:lnTo>
                  <a:pt x="2733769" y="2925919"/>
                </a:lnTo>
                <a:lnTo>
                  <a:pt x="2742032" y="2885411"/>
                </a:lnTo>
                <a:lnTo>
                  <a:pt x="2742032" y="200688"/>
                </a:lnTo>
                <a:lnTo>
                  <a:pt x="2733769" y="160179"/>
                </a:lnTo>
                <a:lnTo>
                  <a:pt x="2711287" y="126966"/>
                </a:lnTo>
                <a:lnTo>
                  <a:pt x="2678045" y="104503"/>
                </a:lnTo>
                <a:lnTo>
                  <a:pt x="2637500" y="96248"/>
                </a:lnTo>
                <a:lnTo>
                  <a:pt x="2807522" y="96248"/>
                </a:lnTo>
                <a:lnTo>
                  <a:pt x="2817904" y="112541"/>
                </a:lnTo>
                <a:lnTo>
                  <a:pt x="2833047" y="154752"/>
                </a:lnTo>
                <a:lnTo>
                  <a:pt x="2838365" y="200688"/>
                </a:lnTo>
                <a:lnTo>
                  <a:pt x="2838365" y="2885411"/>
                </a:lnTo>
                <a:lnTo>
                  <a:pt x="2833047" y="2931347"/>
                </a:lnTo>
                <a:lnTo>
                  <a:pt x="2817904" y="2973557"/>
                </a:lnTo>
                <a:lnTo>
                  <a:pt x="2807522" y="2989851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899862" y="2053137"/>
            <a:ext cx="2838450" cy="3086100"/>
          </a:xfrm>
          <a:custGeom>
            <a:avLst/>
            <a:gdLst/>
            <a:ahLst/>
            <a:cxnLst/>
            <a:rect l="l" t="t" r="r" b="b"/>
            <a:pathLst>
              <a:path w="2838450" h="3086100">
                <a:moveTo>
                  <a:pt x="2637500" y="3086099"/>
                </a:moveTo>
                <a:lnTo>
                  <a:pt x="200864" y="3086099"/>
                </a:lnTo>
                <a:lnTo>
                  <a:pt x="154888" y="3080786"/>
                </a:lnTo>
                <a:lnTo>
                  <a:pt x="112640" y="3065657"/>
                </a:lnTo>
                <a:lnTo>
                  <a:pt x="75340" y="3041930"/>
                </a:lnTo>
                <a:lnTo>
                  <a:pt x="44207" y="3010825"/>
                </a:lnTo>
                <a:lnTo>
                  <a:pt x="20460" y="2973557"/>
                </a:lnTo>
                <a:lnTo>
                  <a:pt x="5318" y="2931347"/>
                </a:lnTo>
                <a:lnTo>
                  <a:pt x="0" y="2885411"/>
                </a:lnTo>
                <a:lnTo>
                  <a:pt x="0" y="200688"/>
                </a:lnTo>
                <a:lnTo>
                  <a:pt x="5318" y="154752"/>
                </a:lnTo>
                <a:lnTo>
                  <a:pt x="20460" y="112541"/>
                </a:lnTo>
                <a:lnTo>
                  <a:pt x="44207" y="75274"/>
                </a:lnTo>
                <a:lnTo>
                  <a:pt x="75340" y="44168"/>
                </a:lnTo>
                <a:lnTo>
                  <a:pt x="112640" y="20442"/>
                </a:lnTo>
                <a:lnTo>
                  <a:pt x="154888" y="5313"/>
                </a:lnTo>
                <a:lnTo>
                  <a:pt x="200864" y="0"/>
                </a:lnTo>
                <a:lnTo>
                  <a:pt x="2637500" y="0"/>
                </a:lnTo>
                <a:lnTo>
                  <a:pt x="2683477" y="5313"/>
                </a:lnTo>
                <a:lnTo>
                  <a:pt x="2725724" y="20442"/>
                </a:lnTo>
                <a:lnTo>
                  <a:pt x="2763024" y="44168"/>
                </a:lnTo>
                <a:lnTo>
                  <a:pt x="2794157" y="75274"/>
                </a:lnTo>
                <a:lnTo>
                  <a:pt x="2807522" y="96248"/>
                </a:lnTo>
                <a:lnTo>
                  <a:pt x="200864" y="96248"/>
                </a:lnTo>
                <a:lnTo>
                  <a:pt x="160320" y="104503"/>
                </a:lnTo>
                <a:lnTo>
                  <a:pt x="127077" y="126966"/>
                </a:lnTo>
                <a:lnTo>
                  <a:pt x="104595" y="160179"/>
                </a:lnTo>
                <a:lnTo>
                  <a:pt x="96333" y="200688"/>
                </a:lnTo>
                <a:lnTo>
                  <a:pt x="96333" y="2885411"/>
                </a:lnTo>
                <a:lnTo>
                  <a:pt x="104595" y="2925919"/>
                </a:lnTo>
                <a:lnTo>
                  <a:pt x="127077" y="2959133"/>
                </a:lnTo>
                <a:lnTo>
                  <a:pt x="160320" y="2981595"/>
                </a:lnTo>
                <a:lnTo>
                  <a:pt x="200864" y="2989851"/>
                </a:lnTo>
                <a:lnTo>
                  <a:pt x="2807522" y="2989851"/>
                </a:lnTo>
                <a:lnTo>
                  <a:pt x="2794157" y="3010825"/>
                </a:lnTo>
                <a:lnTo>
                  <a:pt x="2763024" y="3041930"/>
                </a:lnTo>
                <a:lnTo>
                  <a:pt x="2725724" y="3065657"/>
                </a:lnTo>
                <a:lnTo>
                  <a:pt x="2683477" y="3080786"/>
                </a:lnTo>
                <a:lnTo>
                  <a:pt x="2637500" y="3086099"/>
                </a:lnTo>
                <a:close/>
              </a:path>
              <a:path w="2838450" h="3086100">
                <a:moveTo>
                  <a:pt x="2807522" y="2989851"/>
                </a:moveTo>
                <a:lnTo>
                  <a:pt x="2637500" y="2989851"/>
                </a:lnTo>
                <a:lnTo>
                  <a:pt x="2678045" y="2981595"/>
                </a:lnTo>
                <a:lnTo>
                  <a:pt x="2711287" y="2959133"/>
                </a:lnTo>
                <a:lnTo>
                  <a:pt x="2733769" y="2925919"/>
                </a:lnTo>
                <a:lnTo>
                  <a:pt x="2742032" y="2885411"/>
                </a:lnTo>
                <a:lnTo>
                  <a:pt x="2742032" y="200688"/>
                </a:lnTo>
                <a:lnTo>
                  <a:pt x="2733769" y="160179"/>
                </a:lnTo>
                <a:lnTo>
                  <a:pt x="2711287" y="126966"/>
                </a:lnTo>
                <a:lnTo>
                  <a:pt x="2678045" y="104503"/>
                </a:lnTo>
                <a:lnTo>
                  <a:pt x="2637500" y="96248"/>
                </a:lnTo>
                <a:lnTo>
                  <a:pt x="2807522" y="96248"/>
                </a:lnTo>
                <a:lnTo>
                  <a:pt x="2817904" y="112541"/>
                </a:lnTo>
                <a:lnTo>
                  <a:pt x="2833047" y="154752"/>
                </a:lnTo>
                <a:lnTo>
                  <a:pt x="2838365" y="200688"/>
                </a:lnTo>
                <a:lnTo>
                  <a:pt x="2838365" y="2885411"/>
                </a:lnTo>
                <a:lnTo>
                  <a:pt x="2833047" y="2931347"/>
                </a:lnTo>
                <a:lnTo>
                  <a:pt x="2817904" y="2973557"/>
                </a:lnTo>
                <a:lnTo>
                  <a:pt x="2807522" y="2989851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420326" y="6244149"/>
            <a:ext cx="2809875" cy="3171825"/>
          </a:xfrm>
          <a:custGeom>
            <a:avLst/>
            <a:gdLst/>
            <a:ahLst/>
            <a:cxnLst/>
            <a:rect l="l" t="t" r="r" b="b"/>
            <a:pathLst>
              <a:path w="2809875" h="3171825">
                <a:moveTo>
                  <a:pt x="2611026" y="3171799"/>
                </a:moveTo>
                <a:lnTo>
                  <a:pt x="198848" y="3171799"/>
                </a:lnTo>
                <a:lnTo>
                  <a:pt x="153333" y="3166521"/>
                </a:lnTo>
                <a:lnTo>
                  <a:pt x="111509" y="3151495"/>
                </a:lnTo>
                <a:lnTo>
                  <a:pt x="74584" y="3127930"/>
                </a:lnTo>
                <a:lnTo>
                  <a:pt x="43763" y="3097035"/>
                </a:lnTo>
                <a:lnTo>
                  <a:pt x="20255" y="3060021"/>
                </a:lnTo>
                <a:lnTo>
                  <a:pt x="5264" y="3018096"/>
                </a:lnTo>
                <a:lnTo>
                  <a:pt x="0" y="2972472"/>
                </a:lnTo>
                <a:lnTo>
                  <a:pt x="0" y="199327"/>
                </a:lnTo>
                <a:lnTo>
                  <a:pt x="5264" y="153702"/>
                </a:lnTo>
                <a:lnTo>
                  <a:pt x="20255" y="111778"/>
                </a:lnTo>
                <a:lnTo>
                  <a:pt x="43763" y="74763"/>
                </a:lnTo>
                <a:lnTo>
                  <a:pt x="74584" y="43869"/>
                </a:lnTo>
                <a:lnTo>
                  <a:pt x="111509" y="20303"/>
                </a:lnTo>
                <a:lnTo>
                  <a:pt x="153333" y="5277"/>
                </a:lnTo>
                <a:lnTo>
                  <a:pt x="198848" y="0"/>
                </a:lnTo>
                <a:lnTo>
                  <a:pt x="2611026" y="0"/>
                </a:lnTo>
                <a:lnTo>
                  <a:pt x="2656541" y="5277"/>
                </a:lnTo>
                <a:lnTo>
                  <a:pt x="2698365" y="20303"/>
                </a:lnTo>
                <a:lnTo>
                  <a:pt x="2735290" y="43869"/>
                </a:lnTo>
                <a:lnTo>
                  <a:pt x="2766111" y="74763"/>
                </a:lnTo>
                <a:lnTo>
                  <a:pt x="2779341" y="95595"/>
                </a:lnTo>
                <a:lnTo>
                  <a:pt x="198848" y="95595"/>
                </a:lnTo>
                <a:lnTo>
                  <a:pt x="158711" y="103794"/>
                </a:lnTo>
                <a:lnTo>
                  <a:pt x="125802" y="126104"/>
                </a:lnTo>
                <a:lnTo>
                  <a:pt x="103545" y="159092"/>
                </a:lnTo>
                <a:lnTo>
                  <a:pt x="95366" y="199327"/>
                </a:lnTo>
                <a:lnTo>
                  <a:pt x="95366" y="2972472"/>
                </a:lnTo>
                <a:lnTo>
                  <a:pt x="103545" y="3012706"/>
                </a:lnTo>
                <a:lnTo>
                  <a:pt x="125802" y="3045694"/>
                </a:lnTo>
                <a:lnTo>
                  <a:pt x="158711" y="3068004"/>
                </a:lnTo>
                <a:lnTo>
                  <a:pt x="198848" y="3076203"/>
                </a:lnTo>
                <a:lnTo>
                  <a:pt x="2779341" y="3076203"/>
                </a:lnTo>
                <a:lnTo>
                  <a:pt x="2766111" y="3097035"/>
                </a:lnTo>
                <a:lnTo>
                  <a:pt x="2735290" y="3127930"/>
                </a:lnTo>
                <a:lnTo>
                  <a:pt x="2698365" y="3151495"/>
                </a:lnTo>
                <a:lnTo>
                  <a:pt x="2656541" y="3166521"/>
                </a:lnTo>
                <a:lnTo>
                  <a:pt x="2611026" y="3171799"/>
                </a:lnTo>
                <a:close/>
              </a:path>
              <a:path w="2809875" h="3171825">
                <a:moveTo>
                  <a:pt x="2779341" y="3076203"/>
                </a:moveTo>
                <a:lnTo>
                  <a:pt x="2611026" y="3076203"/>
                </a:lnTo>
                <a:lnTo>
                  <a:pt x="2651163" y="3068004"/>
                </a:lnTo>
                <a:lnTo>
                  <a:pt x="2684072" y="3045694"/>
                </a:lnTo>
                <a:lnTo>
                  <a:pt x="2706329" y="3012706"/>
                </a:lnTo>
                <a:lnTo>
                  <a:pt x="2714508" y="2972472"/>
                </a:lnTo>
                <a:lnTo>
                  <a:pt x="2714508" y="199327"/>
                </a:lnTo>
                <a:lnTo>
                  <a:pt x="2706329" y="159092"/>
                </a:lnTo>
                <a:lnTo>
                  <a:pt x="2684072" y="126104"/>
                </a:lnTo>
                <a:lnTo>
                  <a:pt x="2651163" y="103794"/>
                </a:lnTo>
                <a:lnTo>
                  <a:pt x="2611026" y="95595"/>
                </a:lnTo>
                <a:lnTo>
                  <a:pt x="2779341" y="95595"/>
                </a:lnTo>
                <a:lnTo>
                  <a:pt x="2789619" y="111778"/>
                </a:lnTo>
                <a:lnTo>
                  <a:pt x="2804610" y="153702"/>
                </a:lnTo>
                <a:lnTo>
                  <a:pt x="2809874" y="199327"/>
                </a:lnTo>
                <a:lnTo>
                  <a:pt x="2809874" y="2972472"/>
                </a:lnTo>
                <a:lnTo>
                  <a:pt x="2804610" y="3018096"/>
                </a:lnTo>
                <a:lnTo>
                  <a:pt x="2789619" y="3060021"/>
                </a:lnTo>
                <a:lnTo>
                  <a:pt x="2779341" y="30762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012034" y="2053137"/>
            <a:ext cx="2809875" cy="3095625"/>
          </a:xfrm>
          <a:custGeom>
            <a:avLst/>
            <a:gdLst/>
            <a:ahLst/>
            <a:cxnLst/>
            <a:rect l="l" t="t" r="r" b="b"/>
            <a:pathLst>
              <a:path w="2809875" h="3095625">
                <a:moveTo>
                  <a:pt x="2611012" y="3095624"/>
                </a:moveTo>
                <a:lnTo>
                  <a:pt x="198847" y="3095624"/>
                </a:lnTo>
                <a:lnTo>
                  <a:pt x="153332" y="3090350"/>
                </a:lnTo>
                <a:lnTo>
                  <a:pt x="111509" y="3075332"/>
                </a:lnTo>
                <a:lnTo>
                  <a:pt x="74584" y="3051780"/>
                </a:lnTo>
                <a:lnTo>
                  <a:pt x="43763" y="3020902"/>
                </a:lnTo>
                <a:lnTo>
                  <a:pt x="20255" y="2983908"/>
                </a:lnTo>
                <a:lnTo>
                  <a:pt x="5264" y="2942007"/>
                </a:lnTo>
                <a:lnTo>
                  <a:pt x="0" y="2896408"/>
                </a:lnTo>
                <a:lnTo>
                  <a:pt x="0" y="199216"/>
                </a:lnTo>
                <a:lnTo>
                  <a:pt x="5264" y="153617"/>
                </a:lnTo>
                <a:lnTo>
                  <a:pt x="20255" y="111716"/>
                </a:lnTo>
                <a:lnTo>
                  <a:pt x="43763" y="74722"/>
                </a:lnTo>
                <a:lnTo>
                  <a:pt x="74584" y="43844"/>
                </a:lnTo>
                <a:lnTo>
                  <a:pt x="111509" y="20292"/>
                </a:lnTo>
                <a:lnTo>
                  <a:pt x="153332" y="5274"/>
                </a:lnTo>
                <a:lnTo>
                  <a:pt x="198847" y="0"/>
                </a:lnTo>
                <a:lnTo>
                  <a:pt x="2611012" y="0"/>
                </a:lnTo>
                <a:lnTo>
                  <a:pt x="2656527" y="5274"/>
                </a:lnTo>
                <a:lnTo>
                  <a:pt x="2698350" y="20292"/>
                </a:lnTo>
                <a:lnTo>
                  <a:pt x="2735276" y="43844"/>
                </a:lnTo>
                <a:lnTo>
                  <a:pt x="2766096" y="74722"/>
                </a:lnTo>
                <a:lnTo>
                  <a:pt x="2779327" y="95542"/>
                </a:lnTo>
                <a:lnTo>
                  <a:pt x="198847" y="95542"/>
                </a:lnTo>
                <a:lnTo>
                  <a:pt x="158710" y="103737"/>
                </a:lnTo>
                <a:lnTo>
                  <a:pt x="125801" y="126034"/>
                </a:lnTo>
                <a:lnTo>
                  <a:pt x="103545" y="159004"/>
                </a:lnTo>
                <a:lnTo>
                  <a:pt x="95365" y="199216"/>
                </a:lnTo>
                <a:lnTo>
                  <a:pt x="95365" y="2896408"/>
                </a:lnTo>
                <a:lnTo>
                  <a:pt x="103545" y="2936620"/>
                </a:lnTo>
                <a:lnTo>
                  <a:pt x="125801" y="2969590"/>
                </a:lnTo>
                <a:lnTo>
                  <a:pt x="158710" y="2991887"/>
                </a:lnTo>
                <a:lnTo>
                  <a:pt x="198847" y="3000082"/>
                </a:lnTo>
                <a:lnTo>
                  <a:pt x="2779327" y="3000082"/>
                </a:lnTo>
                <a:lnTo>
                  <a:pt x="2766096" y="3020902"/>
                </a:lnTo>
                <a:lnTo>
                  <a:pt x="2735276" y="3051780"/>
                </a:lnTo>
                <a:lnTo>
                  <a:pt x="2698350" y="3075332"/>
                </a:lnTo>
                <a:lnTo>
                  <a:pt x="2656527" y="3090350"/>
                </a:lnTo>
                <a:lnTo>
                  <a:pt x="2611012" y="3095624"/>
                </a:lnTo>
                <a:close/>
              </a:path>
              <a:path w="2809875" h="3095625">
                <a:moveTo>
                  <a:pt x="2779327" y="3000082"/>
                </a:moveTo>
                <a:lnTo>
                  <a:pt x="2611012" y="3000082"/>
                </a:lnTo>
                <a:lnTo>
                  <a:pt x="2651150" y="2991887"/>
                </a:lnTo>
                <a:lnTo>
                  <a:pt x="2684058" y="2969590"/>
                </a:lnTo>
                <a:lnTo>
                  <a:pt x="2706315" y="2936620"/>
                </a:lnTo>
                <a:lnTo>
                  <a:pt x="2714494" y="2896408"/>
                </a:lnTo>
                <a:lnTo>
                  <a:pt x="2714494" y="199216"/>
                </a:lnTo>
                <a:lnTo>
                  <a:pt x="2706315" y="159004"/>
                </a:lnTo>
                <a:lnTo>
                  <a:pt x="2684058" y="126034"/>
                </a:lnTo>
                <a:lnTo>
                  <a:pt x="2651150" y="103737"/>
                </a:lnTo>
                <a:lnTo>
                  <a:pt x="2611012" y="95542"/>
                </a:lnTo>
                <a:lnTo>
                  <a:pt x="2779327" y="95542"/>
                </a:lnTo>
                <a:lnTo>
                  <a:pt x="2789605" y="111716"/>
                </a:lnTo>
                <a:lnTo>
                  <a:pt x="2804595" y="153617"/>
                </a:lnTo>
                <a:lnTo>
                  <a:pt x="2809860" y="199216"/>
                </a:lnTo>
                <a:lnTo>
                  <a:pt x="2809860" y="2896408"/>
                </a:lnTo>
                <a:lnTo>
                  <a:pt x="2804595" y="2942007"/>
                </a:lnTo>
                <a:lnTo>
                  <a:pt x="2789605" y="2983908"/>
                </a:lnTo>
                <a:lnTo>
                  <a:pt x="2779327" y="30000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6322188"/>
            <a:ext cx="8027670" cy="3086100"/>
          </a:xfrm>
          <a:custGeom>
            <a:avLst/>
            <a:gdLst/>
            <a:ahLst/>
            <a:cxnLst/>
            <a:rect l="l" t="t" r="r" b="b"/>
            <a:pathLst>
              <a:path w="8027670" h="3086100">
                <a:moveTo>
                  <a:pt x="7710249" y="3086100"/>
                </a:moveTo>
                <a:lnTo>
                  <a:pt x="0" y="3086100"/>
                </a:lnTo>
                <a:lnTo>
                  <a:pt x="0" y="0"/>
                </a:lnTo>
                <a:lnTo>
                  <a:pt x="7710249" y="0"/>
                </a:lnTo>
                <a:lnTo>
                  <a:pt x="7757222" y="3417"/>
                </a:lnTo>
                <a:lnTo>
                  <a:pt x="7802010" y="13350"/>
                </a:lnTo>
                <a:lnTo>
                  <a:pt x="7844131" y="29315"/>
                </a:lnTo>
                <a:lnTo>
                  <a:pt x="7883102" y="50832"/>
                </a:lnTo>
                <a:lnTo>
                  <a:pt x="7918442" y="77420"/>
                </a:lnTo>
                <a:lnTo>
                  <a:pt x="7949668" y="108596"/>
                </a:lnTo>
                <a:lnTo>
                  <a:pt x="7976298" y="143879"/>
                </a:lnTo>
                <a:lnTo>
                  <a:pt x="7997850" y="182789"/>
                </a:lnTo>
                <a:lnTo>
                  <a:pt x="8013841" y="224842"/>
                </a:lnTo>
                <a:lnTo>
                  <a:pt x="8023789" y="269559"/>
                </a:lnTo>
                <a:lnTo>
                  <a:pt x="8027213" y="316457"/>
                </a:lnTo>
                <a:lnTo>
                  <a:pt x="8027213" y="2769642"/>
                </a:lnTo>
                <a:lnTo>
                  <a:pt x="8023789" y="2816540"/>
                </a:lnTo>
                <a:lnTo>
                  <a:pt x="8013841" y="2861257"/>
                </a:lnTo>
                <a:lnTo>
                  <a:pt x="7997850" y="2903311"/>
                </a:lnTo>
                <a:lnTo>
                  <a:pt x="7976298" y="2942220"/>
                </a:lnTo>
                <a:lnTo>
                  <a:pt x="7949668" y="2977503"/>
                </a:lnTo>
                <a:lnTo>
                  <a:pt x="7918442" y="3008679"/>
                </a:lnTo>
                <a:lnTo>
                  <a:pt x="7883102" y="3035267"/>
                </a:lnTo>
                <a:lnTo>
                  <a:pt x="7844131" y="3056784"/>
                </a:lnTo>
                <a:lnTo>
                  <a:pt x="7802010" y="3072750"/>
                </a:lnTo>
                <a:lnTo>
                  <a:pt x="7757222" y="3082682"/>
                </a:lnTo>
                <a:lnTo>
                  <a:pt x="7710249" y="308610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958560" y="6987130"/>
            <a:ext cx="2994660" cy="1544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6430"/>
              </a:lnSpc>
              <a:spcBef>
                <a:spcPts val="105"/>
              </a:spcBef>
            </a:pPr>
            <a:r>
              <a:rPr sz="5400" spc="170" dirty="0">
                <a:solidFill>
                  <a:srgbClr val="FFBF33"/>
                </a:solidFill>
                <a:latin typeface="Lucida Sans Unicode"/>
                <a:cs typeface="Lucida Sans Unicode"/>
              </a:rPr>
              <a:t>R</a:t>
            </a:r>
            <a:r>
              <a:rPr sz="5400" spc="5" dirty="0">
                <a:solidFill>
                  <a:srgbClr val="FFBF33"/>
                </a:solidFill>
                <a:latin typeface="Lucida Sans Unicode"/>
                <a:cs typeface="Lucida Sans Unicode"/>
              </a:rPr>
              <a:t>e</a:t>
            </a:r>
            <a:r>
              <a:rPr sz="5400" spc="-95" dirty="0">
                <a:solidFill>
                  <a:srgbClr val="FFBF33"/>
                </a:solidFill>
                <a:latin typeface="Lucida Sans Unicode"/>
                <a:cs typeface="Lucida Sans Unicode"/>
              </a:rPr>
              <a:t>q</a:t>
            </a:r>
            <a:r>
              <a:rPr sz="5250" spc="380" dirty="0">
                <a:solidFill>
                  <a:srgbClr val="FFBF33"/>
                </a:solidFill>
                <a:latin typeface="Microsoft Sans Serif"/>
                <a:cs typeface="Microsoft Sans Serif"/>
              </a:rPr>
              <a:t>u</a:t>
            </a:r>
            <a:r>
              <a:rPr sz="5400" spc="-55" dirty="0">
                <a:solidFill>
                  <a:srgbClr val="FFBF33"/>
                </a:solidFill>
                <a:latin typeface="Lucida Sans Unicode"/>
                <a:cs typeface="Lucida Sans Unicode"/>
              </a:rPr>
              <a:t>i</a:t>
            </a:r>
            <a:r>
              <a:rPr sz="5250" spc="550" dirty="0">
                <a:solidFill>
                  <a:srgbClr val="FFBF33"/>
                </a:solidFill>
                <a:latin typeface="Microsoft Sans Serif"/>
                <a:cs typeface="Microsoft Sans Serif"/>
              </a:rPr>
              <a:t>r</a:t>
            </a:r>
            <a:r>
              <a:rPr sz="5400" spc="5" dirty="0">
                <a:solidFill>
                  <a:srgbClr val="FFBF33"/>
                </a:solidFill>
                <a:latin typeface="Lucida Sans Unicode"/>
                <a:cs typeface="Lucida Sans Unicode"/>
              </a:rPr>
              <a:t>e</a:t>
            </a:r>
            <a:r>
              <a:rPr sz="5400" spc="-85" dirty="0">
                <a:solidFill>
                  <a:srgbClr val="FFBF33"/>
                </a:solidFill>
                <a:latin typeface="Lucida Sans Unicode"/>
                <a:cs typeface="Lucida Sans Unicode"/>
              </a:rPr>
              <a:t>d</a:t>
            </a:r>
            <a:endParaRPr sz="5400">
              <a:latin typeface="Lucida Sans Unicode"/>
              <a:cs typeface="Lucida Sans Unicode"/>
            </a:endParaRPr>
          </a:p>
          <a:p>
            <a:pPr marL="12700">
              <a:lnSpc>
                <a:spcPts val="5530"/>
              </a:lnSpc>
            </a:pPr>
            <a:r>
              <a:rPr sz="46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Lib</a:t>
            </a:r>
            <a:r>
              <a:rPr sz="45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46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5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46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ie</a:t>
            </a:r>
            <a:r>
              <a:rPr sz="45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endParaRPr sz="455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01141" y="942730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62322" y="817626"/>
            <a:ext cx="156845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-80" dirty="0">
                <a:solidFill>
                  <a:srgbClr val="2E2E2E"/>
                </a:solidFill>
                <a:latin typeface="Lucida Sans Unicode"/>
                <a:cs typeface="Lucida Sans Unicode"/>
              </a:rPr>
              <a:t>j</a:t>
            </a:r>
            <a:endParaRPr sz="3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26633" y="9150292"/>
            <a:ext cx="436245" cy="104775"/>
          </a:xfrm>
          <a:custGeom>
            <a:avLst/>
            <a:gdLst/>
            <a:ahLst/>
            <a:cxnLst/>
            <a:rect l="l" t="t" r="r" b="b"/>
            <a:pathLst>
              <a:path w="436244" h="104775">
                <a:moveTo>
                  <a:pt x="54524" y="104775"/>
                </a:moveTo>
                <a:lnTo>
                  <a:pt x="33296" y="100659"/>
                </a:lnTo>
                <a:lnTo>
                  <a:pt x="15965" y="89435"/>
                </a:lnTo>
                <a:lnTo>
                  <a:pt x="4283" y="72783"/>
                </a:lnTo>
                <a:lnTo>
                  <a:pt x="0" y="52387"/>
                </a:lnTo>
                <a:lnTo>
                  <a:pt x="4283" y="31991"/>
                </a:lnTo>
                <a:lnTo>
                  <a:pt x="15965" y="15339"/>
                </a:lnTo>
                <a:lnTo>
                  <a:pt x="33296" y="4115"/>
                </a:lnTo>
                <a:lnTo>
                  <a:pt x="54524" y="0"/>
                </a:lnTo>
                <a:lnTo>
                  <a:pt x="75752" y="4115"/>
                </a:lnTo>
                <a:lnTo>
                  <a:pt x="93083" y="15339"/>
                </a:lnTo>
                <a:lnTo>
                  <a:pt x="104765" y="31991"/>
                </a:lnTo>
                <a:lnTo>
                  <a:pt x="109048" y="52387"/>
                </a:lnTo>
                <a:lnTo>
                  <a:pt x="104765" y="72783"/>
                </a:lnTo>
                <a:lnTo>
                  <a:pt x="93083" y="89435"/>
                </a:lnTo>
                <a:lnTo>
                  <a:pt x="75752" y="100659"/>
                </a:lnTo>
                <a:lnTo>
                  <a:pt x="54524" y="104775"/>
                </a:lnTo>
                <a:close/>
              </a:path>
              <a:path w="436244" h="104775">
                <a:moveTo>
                  <a:pt x="381670" y="104775"/>
                </a:moveTo>
                <a:lnTo>
                  <a:pt x="360442" y="100659"/>
                </a:lnTo>
                <a:lnTo>
                  <a:pt x="343111" y="89435"/>
                </a:lnTo>
                <a:lnTo>
                  <a:pt x="331429" y="72783"/>
                </a:lnTo>
                <a:lnTo>
                  <a:pt x="327145" y="52387"/>
                </a:lnTo>
                <a:lnTo>
                  <a:pt x="331429" y="31991"/>
                </a:lnTo>
                <a:lnTo>
                  <a:pt x="343111" y="15339"/>
                </a:lnTo>
                <a:lnTo>
                  <a:pt x="360442" y="4115"/>
                </a:lnTo>
                <a:lnTo>
                  <a:pt x="381670" y="0"/>
                </a:lnTo>
                <a:lnTo>
                  <a:pt x="402898" y="4115"/>
                </a:lnTo>
                <a:lnTo>
                  <a:pt x="420229" y="15339"/>
                </a:lnTo>
                <a:lnTo>
                  <a:pt x="431911" y="31991"/>
                </a:lnTo>
                <a:lnTo>
                  <a:pt x="436194" y="52387"/>
                </a:lnTo>
                <a:lnTo>
                  <a:pt x="431911" y="72783"/>
                </a:lnTo>
                <a:lnTo>
                  <a:pt x="420229" y="89435"/>
                </a:lnTo>
                <a:lnTo>
                  <a:pt x="402898" y="100659"/>
                </a:lnTo>
                <a:lnTo>
                  <a:pt x="381670" y="104775"/>
                </a:lnTo>
                <a:close/>
              </a:path>
              <a:path w="436244" h="104775">
                <a:moveTo>
                  <a:pt x="218097" y="104775"/>
                </a:moveTo>
                <a:lnTo>
                  <a:pt x="196869" y="100659"/>
                </a:lnTo>
                <a:lnTo>
                  <a:pt x="179538" y="89435"/>
                </a:lnTo>
                <a:lnTo>
                  <a:pt x="167856" y="72783"/>
                </a:lnTo>
                <a:lnTo>
                  <a:pt x="163572" y="52387"/>
                </a:lnTo>
                <a:lnTo>
                  <a:pt x="167856" y="31991"/>
                </a:lnTo>
                <a:lnTo>
                  <a:pt x="179538" y="15339"/>
                </a:lnTo>
                <a:lnTo>
                  <a:pt x="196869" y="4115"/>
                </a:lnTo>
                <a:lnTo>
                  <a:pt x="218097" y="0"/>
                </a:lnTo>
                <a:lnTo>
                  <a:pt x="239325" y="4115"/>
                </a:lnTo>
                <a:lnTo>
                  <a:pt x="256656" y="15339"/>
                </a:lnTo>
                <a:lnTo>
                  <a:pt x="268338" y="31991"/>
                </a:lnTo>
                <a:lnTo>
                  <a:pt x="272621" y="52387"/>
                </a:lnTo>
                <a:lnTo>
                  <a:pt x="268338" y="72783"/>
                </a:lnTo>
                <a:lnTo>
                  <a:pt x="256656" y="89435"/>
                </a:lnTo>
                <a:lnTo>
                  <a:pt x="239325" y="100659"/>
                </a:lnTo>
                <a:lnTo>
                  <a:pt x="218097" y="104775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78969" y="4437468"/>
            <a:ext cx="3573779" cy="4197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75" dirty="0">
                <a:solidFill>
                  <a:srgbClr val="F4BC33"/>
                </a:solidFill>
                <a:latin typeface="Microsoft Sans Serif"/>
                <a:cs typeface="Microsoft Sans Serif"/>
              </a:rPr>
              <a:t>Minim</a:t>
            </a:r>
            <a:r>
              <a:rPr sz="2500" spc="175" dirty="0">
                <a:solidFill>
                  <a:srgbClr val="F4BC33"/>
                </a:solidFill>
                <a:latin typeface="Trebuchet MS"/>
                <a:cs typeface="Trebuchet MS"/>
              </a:rPr>
              <a:t>u</a:t>
            </a:r>
            <a:r>
              <a:rPr sz="2550" spc="175" dirty="0">
                <a:solidFill>
                  <a:srgbClr val="F4BC33"/>
                </a:solidFill>
                <a:latin typeface="Microsoft Sans Serif"/>
                <a:cs typeface="Microsoft Sans Serif"/>
              </a:rPr>
              <a:t>m</a:t>
            </a:r>
            <a:r>
              <a:rPr sz="2550" spc="-15" dirty="0">
                <a:solidFill>
                  <a:srgbClr val="F4BC33"/>
                </a:solidFill>
                <a:latin typeface="Microsoft Sans Serif"/>
                <a:cs typeface="Microsoft Sans Serif"/>
              </a:rPr>
              <a:t> </a:t>
            </a:r>
            <a:r>
              <a:rPr sz="2550" spc="65" dirty="0">
                <a:solidFill>
                  <a:srgbClr val="F4BC33"/>
                </a:solidFill>
                <a:latin typeface="Microsoft Sans Serif"/>
                <a:cs typeface="Microsoft Sans Serif"/>
              </a:rPr>
              <a:t>Specifica</a:t>
            </a:r>
            <a:r>
              <a:rPr sz="2500" spc="65" dirty="0">
                <a:solidFill>
                  <a:srgbClr val="F4BC33"/>
                </a:solidFill>
                <a:latin typeface="Trebuchet MS"/>
                <a:cs typeface="Trebuchet MS"/>
              </a:rPr>
              <a:t>t</a:t>
            </a:r>
            <a:r>
              <a:rPr sz="2550" spc="65" dirty="0">
                <a:solidFill>
                  <a:srgbClr val="F4BC33"/>
                </a:solidFill>
                <a:latin typeface="Microsoft Sans Serif"/>
                <a:cs typeface="Microsoft Sans Serif"/>
              </a:rPr>
              <a:t>ion</a:t>
            </a:r>
            <a:endParaRPr sz="25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78969" y="5345649"/>
            <a:ext cx="3117215" cy="154813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758825">
              <a:lnSpc>
                <a:spcPct val="130100"/>
              </a:lnSpc>
              <a:spcBef>
                <a:spcPts val="70"/>
              </a:spcBef>
            </a:pPr>
            <a:r>
              <a:rPr sz="1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Pen</a:t>
            </a:r>
            <a:r>
              <a:rPr sz="1900" spc="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900" spc="8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1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900" spc="11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oce</a:t>
            </a:r>
            <a:r>
              <a:rPr sz="1900" spc="114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1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900" spc="114" dirty="0">
                <a:solidFill>
                  <a:srgbClr val="FFFFFF"/>
                </a:solidFill>
                <a:latin typeface="Tahoma"/>
                <a:cs typeface="Tahoma"/>
              </a:rPr>
              <a:t>r </a:t>
            </a:r>
            <a:r>
              <a:rPr sz="1900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90" dirty="0">
                <a:solidFill>
                  <a:srgbClr val="FFFFFF"/>
                </a:solidFill>
                <a:latin typeface="Tahoma"/>
                <a:cs typeface="Tahoma"/>
              </a:rPr>
              <a:t>256</a:t>
            </a:r>
            <a:r>
              <a:rPr sz="1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1900" spc="190" dirty="0">
                <a:solidFill>
                  <a:srgbClr val="FFFFFF"/>
                </a:solidFill>
                <a:latin typeface="Tahoma"/>
                <a:cs typeface="Tahoma"/>
              </a:rPr>
              <a:t>1024</a:t>
            </a:r>
            <a:r>
              <a:rPr sz="19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MB</a:t>
            </a:r>
            <a:r>
              <a:rPr sz="1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RAM</a:t>
            </a:r>
            <a:endParaRPr sz="1900">
              <a:latin typeface="Microsoft Sans Serif"/>
              <a:cs typeface="Microsoft Sans Serif"/>
            </a:endParaRPr>
          </a:p>
          <a:p>
            <a:pPr marL="12700" marR="5080">
              <a:lnSpc>
                <a:spcPts val="3020"/>
              </a:lnSpc>
              <a:spcBef>
                <a:spcPts val="85"/>
              </a:spcBef>
            </a:pPr>
            <a:r>
              <a:rPr sz="1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900" spc="7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ailable</a:t>
            </a:r>
            <a:r>
              <a:rPr sz="19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pace</a:t>
            </a:r>
            <a:r>
              <a:rPr sz="19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9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65" dirty="0">
                <a:solidFill>
                  <a:srgbClr val="FFFFFF"/>
                </a:solidFill>
                <a:latin typeface="Tahoma"/>
                <a:cs typeface="Tahoma"/>
              </a:rPr>
              <a:t>200</a:t>
            </a:r>
            <a:r>
              <a:rPr sz="19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MB </a:t>
            </a:r>
            <a:r>
              <a:rPr sz="1900" spc="-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Cam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0476" y="2251331"/>
            <a:ext cx="9872980" cy="1162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450" spc="254" dirty="0">
                <a:solidFill>
                  <a:srgbClr val="FFFFFF"/>
                </a:solidFill>
              </a:rPr>
              <a:t>S</a:t>
            </a:r>
            <a:r>
              <a:rPr sz="7250" spc="254" dirty="0">
                <a:solidFill>
                  <a:srgbClr val="FFFFFF"/>
                </a:solidFill>
                <a:latin typeface="Microsoft Sans Serif"/>
                <a:cs typeface="Microsoft Sans Serif"/>
              </a:rPr>
              <a:t>yst</a:t>
            </a:r>
            <a:r>
              <a:rPr sz="7450" spc="254" dirty="0">
                <a:solidFill>
                  <a:srgbClr val="FFFFFF"/>
                </a:solidFill>
              </a:rPr>
              <a:t>em</a:t>
            </a:r>
            <a:r>
              <a:rPr sz="7450" spc="-490" dirty="0">
                <a:solidFill>
                  <a:srgbClr val="FFFFFF"/>
                </a:solidFill>
              </a:rPr>
              <a:t> </a:t>
            </a:r>
            <a:r>
              <a:rPr sz="7450" spc="160" dirty="0"/>
              <a:t>Req</a:t>
            </a:r>
            <a:r>
              <a:rPr sz="7250" spc="160" dirty="0">
                <a:latin typeface="Microsoft Sans Serif"/>
                <a:cs typeface="Microsoft Sans Serif"/>
              </a:rPr>
              <a:t>u</a:t>
            </a:r>
            <a:r>
              <a:rPr sz="7450" spc="160" dirty="0"/>
              <a:t>i</a:t>
            </a:r>
            <a:r>
              <a:rPr sz="7250" spc="160" dirty="0">
                <a:latin typeface="Microsoft Sans Serif"/>
                <a:cs typeface="Microsoft Sans Serif"/>
              </a:rPr>
              <a:t>r</a:t>
            </a:r>
            <a:r>
              <a:rPr sz="7450" spc="160" dirty="0"/>
              <a:t>emen</a:t>
            </a:r>
            <a:r>
              <a:rPr sz="7250" spc="160" dirty="0">
                <a:latin typeface="Microsoft Sans Serif"/>
                <a:cs typeface="Microsoft Sans Serif"/>
              </a:rPr>
              <a:t>ts</a:t>
            </a:r>
            <a:endParaRPr sz="72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34464" y="1008670"/>
            <a:ext cx="2712720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1977" y="3959593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24580" y="4438201"/>
            <a:ext cx="135953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20" dirty="0">
                <a:solidFill>
                  <a:srgbClr val="F4BC33"/>
                </a:solidFill>
                <a:latin typeface="Microsoft Sans Serif"/>
                <a:cs typeface="Microsoft Sans Serif"/>
              </a:rPr>
              <a:t>Sof</a:t>
            </a:r>
            <a:r>
              <a:rPr sz="2450" spc="20" dirty="0">
                <a:solidFill>
                  <a:srgbClr val="F4BC33"/>
                </a:solidFill>
                <a:latin typeface="Trebuchet MS"/>
                <a:cs typeface="Trebuchet MS"/>
              </a:rPr>
              <a:t>tw</a:t>
            </a:r>
            <a:r>
              <a:rPr sz="2500" spc="20" dirty="0">
                <a:solidFill>
                  <a:srgbClr val="F4BC33"/>
                </a:solidFill>
                <a:latin typeface="Microsoft Sans Serif"/>
                <a:cs typeface="Microsoft Sans Serif"/>
              </a:rPr>
              <a:t>a</a:t>
            </a:r>
            <a:r>
              <a:rPr sz="2450" spc="20" dirty="0">
                <a:solidFill>
                  <a:srgbClr val="F4BC33"/>
                </a:solidFill>
                <a:latin typeface="Trebuchet MS"/>
                <a:cs typeface="Trebuchet MS"/>
              </a:rPr>
              <a:t>r</a:t>
            </a:r>
            <a:r>
              <a:rPr sz="2500" spc="20" dirty="0">
                <a:solidFill>
                  <a:srgbClr val="F4BC33"/>
                </a:solidFill>
                <a:latin typeface="Microsoft Sans Serif"/>
                <a:cs typeface="Microsoft Sans Serif"/>
              </a:rPr>
              <a:t>e</a:t>
            </a:r>
            <a:endParaRPr sz="25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24580" y="5326407"/>
            <a:ext cx="4712335" cy="79438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1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900" spc="85" dirty="0">
                <a:solidFill>
                  <a:srgbClr val="FFFFFF"/>
                </a:solidFill>
                <a:latin typeface="Tahoma"/>
                <a:cs typeface="Tahoma"/>
              </a:rPr>
              <a:t>yt</a:t>
            </a:r>
            <a:r>
              <a:rPr sz="1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hon</a:t>
            </a:r>
            <a:r>
              <a:rPr sz="19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1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900" spc="105" dirty="0">
                <a:solidFill>
                  <a:srgbClr val="FFFFFF"/>
                </a:solidFill>
                <a:latin typeface="Tahoma"/>
                <a:cs typeface="Tahoma"/>
              </a:rPr>
              <a:t>rs</a:t>
            </a:r>
            <a:r>
              <a:rPr sz="1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=&lt; </a:t>
            </a:r>
            <a:r>
              <a:rPr sz="1900" spc="17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1900" spc="17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Vi</a:t>
            </a:r>
            <a:r>
              <a:rPr sz="1900" spc="95" dirty="0">
                <a:solidFill>
                  <a:srgbClr val="FFFFFF"/>
                </a:solidFill>
                <a:latin typeface="Tahoma"/>
                <a:cs typeface="Tahoma"/>
              </a:rPr>
              <a:t>su</a:t>
            </a:r>
            <a:r>
              <a:rPr sz="1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al</a:t>
            </a:r>
            <a:r>
              <a:rPr sz="19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FFFFFF"/>
                </a:solidFill>
                <a:latin typeface="Tahoma"/>
                <a:cs typeface="Tahoma"/>
              </a:rPr>
              <a:t>stu</a:t>
            </a:r>
            <a:r>
              <a:rPr sz="1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dio</a:t>
            </a:r>
            <a:r>
              <a:rPr sz="19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code</a:t>
            </a:r>
            <a:r>
              <a:rPr sz="19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5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/</a:t>
            </a:r>
            <a:r>
              <a:rPr sz="1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J</a:t>
            </a:r>
            <a:r>
              <a:rPr sz="1900" spc="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900" spc="125" dirty="0">
                <a:solidFill>
                  <a:srgbClr val="FFFFFF"/>
                </a:solidFill>
                <a:latin typeface="Tahoma"/>
                <a:cs typeface="Tahoma"/>
              </a:rPr>
              <a:t>yt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900" spc="1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No</a:t>
            </a:r>
            <a:r>
              <a:rPr sz="1900" spc="11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ebook</a:t>
            </a:r>
            <a:endParaRPr sz="19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38225" y="5460872"/>
            <a:ext cx="114300" cy="4826635"/>
            <a:chOff x="1038225" y="5460872"/>
            <a:chExt cx="114300" cy="4826635"/>
          </a:xfrm>
        </p:grpSpPr>
        <p:sp>
          <p:nvSpPr>
            <p:cNvPr id="11" name="object 11"/>
            <p:cNvSpPr/>
            <p:nvPr/>
          </p:nvSpPr>
          <p:spPr>
            <a:xfrm>
              <a:off x="1038225" y="5460872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83411" y="5460873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26"/>
                  </a:lnTo>
                  <a:lnTo>
                    <a:pt x="0" y="4826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901141" y="942736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98456" y="817632"/>
            <a:ext cx="285115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5" dirty="0">
                <a:solidFill>
                  <a:srgbClr val="2E2E2E"/>
                </a:solidFill>
                <a:latin typeface="Lucida Sans Unicode"/>
                <a:cs typeface="Lucida Sans Unicode"/>
              </a:rPr>
              <a:t>e</a:t>
            </a:r>
            <a:endParaRPr sz="3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1607</Words>
  <Application>Microsoft Office PowerPoint</Application>
  <PresentationFormat>Custom</PresentationFormat>
  <Paragraphs>237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Calibri</vt:lpstr>
      <vt:lpstr>Courier New</vt:lpstr>
      <vt:lpstr>Lucida Sans Unicode</vt:lpstr>
      <vt:lpstr>Microsoft Sans Serif</vt:lpstr>
      <vt:lpstr>Tahoma</vt:lpstr>
      <vt:lpstr>Times New Roman</vt:lpstr>
      <vt:lpstr>Trebuchet MS</vt:lpstr>
      <vt:lpstr>Office Theme</vt:lpstr>
      <vt:lpstr>ATTENDANCE  WITH FACE  RECOGNITION</vt:lpstr>
      <vt:lpstr>PowerPoint Presentation</vt:lpstr>
      <vt:lpstr>Project</vt:lpstr>
      <vt:lpstr>Why Face Recognition ?</vt:lpstr>
      <vt:lpstr>PowerPoint Presentation</vt:lpstr>
      <vt:lpstr>Face Detection</vt:lpstr>
      <vt:lpstr>Face recognition -  Advantages.</vt:lpstr>
      <vt:lpstr>PowerPoint Presentation</vt:lpstr>
      <vt:lpstr>System Requirements</vt:lpstr>
      <vt:lpstr>System Architecture</vt:lpstr>
      <vt:lpstr>Brief of System Architecture</vt:lpstr>
      <vt:lpstr>FlowChart</vt:lpstr>
      <vt:lpstr>Steps of program build</vt:lpstr>
      <vt:lpstr>Member Registration</vt:lpstr>
      <vt:lpstr>Importing Libraries</vt:lpstr>
      <vt:lpstr>Loading Image-Data</vt:lpstr>
      <vt:lpstr>Encoding Images in  image-Data</vt:lpstr>
      <vt:lpstr>Capturing live  image and encoding</vt:lpstr>
      <vt:lpstr>Comparing of  Images</vt:lpstr>
      <vt:lpstr>Recording of attendance and storing data</vt:lpstr>
      <vt:lpstr>Sample example for how it works</vt:lpstr>
      <vt:lpstr>Output for  the example</vt:lpstr>
      <vt:lpstr>Database Design</vt:lpstr>
      <vt:lpstr>Output</vt:lpstr>
      <vt:lpstr>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attendance using face recognition</dc:title>
  <dc:creator>revus</dc:creator>
  <cp:keywords>DAE0-Fg632E,BAEzXetPLSA</cp:keywords>
  <cp:lastModifiedBy>sarath revu</cp:lastModifiedBy>
  <cp:revision>2</cp:revision>
  <dcterms:created xsi:type="dcterms:W3CDTF">2022-01-21T18:16:56Z</dcterms:created>
  <dcterms:modified xsi:type="dcterms:W3CDTF">2022-01-25T02:43:20Z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2022-01-21T00:00:00Z</vt:filetime>
  </property>
  <property fmtid="{D5CDD505-2E9C-101B-9397-08002B2CF9AE}" pid="3" name="Creator">
    <vt:lpwstr>Canva</vt:lpwstr>
  </property>
  <property fmtid="{D5CDD505-2E9C-101B-9397-08002B2CF9AE}" pid="4" name="LastSaved">
    <vt:filetime>2022-01-21T00:00:00Z</vt:filetime>
  </property>
</Properties>
</file>